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1"/>
  </p:notesMasterIdLst>
  <p:sldIdLst>
    <p:sldId id="256" r:id="rId2"/>
    <p:sldId id="258" r:id="rId3"/>
    <p:sldId id="261" r:id="rId4"/>
    <p:sldId id="262" r:id="rId5"/>
    <p:sldId id="264" r:id="rId6"/>
    <p:sldId id="265" r:id="rId7"/>
    <p:sldId id="266" r:id="rId8"/>
    <p:sldId id="267" r:id="rId9"/>
    <p:sldId id="268" r:id="rId10"/>
    <p:sldId id="269" r:id="rId11"/>
    <p:sldId id="270" r:id="rId12"/>
    <p:sldId id="277" r:id="rId13"/>
    <p:sldId id="263" r:id="rId14"/>
    <p:sldId id="272" r:id="rId15"/>
    <p:sldId id="273" r:id="rId16"/>
    <p:sldId id="274" r:id="rId17"/>
    <p:sldId id="275" r:id="rId18"/>
    <p:sldId id="276"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053DAF-B6F0-49DC-B275-18529766BEC6}" v="731" dt="2023-05-31T14:20:59.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p:scale>
          <a:sx n="75" d="100"/>
          <a:sy n="75" d="100"/>
        </p:scale>
        <p:origin x="627" y="2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Sapp" userId="9c956a8a85d217aa" providerId="LiveId" clId="{F3053DAF-B6F0-49DC-B275-18529766BEC6}"/>
    <pc:docChg chg="undo redo custSel addSld delSld modSld sldOrd addMainMaster delMainMaster modMainMaster">
      <pc:chgData name="Edward Sapp" userId="9c956a8a85d217aa" providerId="LiveId" clId="{F3053DAF-B6F0-49DC-B275-18529766BEC6}" dt="2023-05-31T17:15:51.588" v="10120"/>
      <pc:docMkLst>
        <pc:docMk/>
      </pc:docMkLst>
      <pc:sldChg chg="delSp del mod">
        <pc:chgData name="Edward Sapp" userId="9c956a8a85d217aa" providerId="LiveId" clId="{F3053DAF-B6F0-49DC-B275-18529766BEC6}" dt="2023-05-30T21:34:24.820" v="163" actId="47"/>
        <pc:sldMkLst>
          <pc:docMk/>
          <pc:sldMk cId="2961951255" sldId="256"/>
        </pc:sldMkLst>
        <pc:spChg chg="del">
          <ac:chgData name="Edward Sapp" userId="9c956a8a85d217aa" providerId="LiveId" clId="{F3053DAF-B6F0-49DC-B275-18529766BEC6}" dt="2023-05-30T21:22:29.403" v="0" actId="478"/>
          <ac:spMkLst>
            <pc:docMk/>
            <pc:sldMk cId="2961951255" sldId="256"/>
            <ac:spMk id="2" creationId="{9A97CEBD-4737-39CE-9982-FCB99CAFE38C}"/>
          </ac:spMkLst>
        </pc:spChg>
        <pc:spChg chg="del">
          <ac:chgData name="Edward Sapp" userId="9c956a8a85d217aa" providerId="LiveId" clId="{F3053DAF-B6F0-49DC-B275-18529766BEC6}" dt="2023-05-30T21:22:31.176" v="1" actId="478"/>
          <ac:spMkLst>
            <pc:docMk/>
            <pc:sldMk cId="2961951255" sldId="256"/>
            <ac:spMk id="3" creationId="{1479352A-491D-B49D-1C87-1171856EEC11}"/>
          </ac:spMkLst>
        </pc:spChg>
      </pc:sldChg>
      <pc:sldChg chg="addSp delSp modSp new mod">
        <pc:chgData name="Edward Sapp" userId="9c956a8a85d217aa" providerId="LiveId" clId="{F3053DAF-B6F0-49DC-B275-18529766BEC6}" dt="2023-05-31T00:07:47.282" v="3807" actId="20577"/>
        <pc:sldMkLst>
          <pc:docMk/>
          <pc:sldMk cId="3687454796" sldId="256"/>
        </pc:sldMkLst>
        <pc:spChg chg="del">
          <ac:chgData name="Edward Sapp" userId="9c956a8a85d217aa" providerId="LiveId" clId="{F3053DAF-B6F0-49DC-B275-18529766BEC6}" dt="2023-05-30T22:18:53.213" v="1464"/>
          <ac:spMkLst>
            <pc:docMk/>
            <pc:sldMk cId="3687454796" sldId="256"/>
            <ac:spMk id="2" creationId="{9B4A82C1-E4C5-C5FA-6E9E-C54D646B925B}"/>
          </ac:spMkLst>
        </pc:spChg>
        <pc:spChg chg="del">
          <ac:chgData name="Edward Sapp" userId="9c956a8a85d217aa" providerId="LiveId" clId="{F3053DAF-B6F0-49DC-B275-18529766BEC6}" dt="2023-05-30T22:16:11.840" v="1457"/>
          <ac:spMkLst>
            <pc:docMk/>
            <pc:sldMk cId="3687454796" sldId="256"/>
            <ac:spMk id="3" creationId="{37B8E126-666E-E269-9EE8-921742B2AD4F}"/>
          </ac:spMkLst>
        </pc:spChg>
        <pc:spChg chg="mod">
          <ac:chgData name="Edward Sapp" userId="9c956a8a85d217aa" providerId="LiveId" clId="{F3053DAF-B6F0-49DC-B275-18529766BEC6}" dt="2023-05-30T22:22:14.656" v="1776"/>
          <ac:spMkLst>
            <pc:docMk/>
            <pc:sldMk cId="3687454796" sldId="256"/>
            <ac:spMk id="4" creationId="{1CCDD284-43EF-A834-D400-FF98015405D1}"/>
          </ac:spMkLst>
        </pc:spChg>
        <pc:spChg chg="mod">
          <ac:chgData name="Edward Sapp" userId="9c956a8a85d217aa" providerId="LiveId" clId="{F3053DAF-B6F0-49DC-B275-18529766BEC6}" dt="2023-05-31T00:06:36.411" v="3658" actId="20577"/>
          <ac:spMkLst>
            <pc:docMk/>
            <pc:sldMk cId="3687454796" sldId="256"/>
            <ac:spMk id="5" creationId="{0E7278BF-AF9B-6145-E24A-867131814D2C}"/>
          </ac:spMkLst>
        </pc:spChg>
        <pc:spChg chg="mod">
          <ac:chgData name="Edward Sapp" userId="9c956a8a85d217aa" providerId="LiveId" clId="{F3053DAF-B6F0-49DC-B275-18529766BEC6}" dt="2023-05-31T00:07:47.282" v="3807" actId="20577"/>
          <ac:spMkLst>
            <pc:docMk/>
            <pc:sldMk cId="3687454796" sldId="256"/>
            <ac:spMk id="6" creationId="{851314C8-E029-08E6-1954-F076579B6E30}"/>
          </ac:spMkLst>
        </pc:spChg>
        <pc:spChg chg="add del mod">
          <ac:chgData name="Edward Sapp" userId="9c956a8a85d217aa" providerId="LiveId" clId="{F3053DAF-B6F0-49DC-B275-18529766BEC6}" dt="2023-05-30T22:22:47.071" v="1782"/>
          <ac:spMkLst>
            <pc:docMk/>
            <pc:sldMk cId="3687454796" sldId="256"/>
            <ac:spMk id="13" creationId="{3B1E29C1-805B-A5BB-EF38-D918183C963B}"/>
          </ac:spMkLst>
        </pc:spChg>
        <pc:graphicFrameChg chg="add mod modGraphic">
          <ac:chgData name="Edward Sapp" userId="9c956a8a85d217aa" providerId="LiveId" clId="{F3053DAF-B6F0-49DC-B275-18529766BEC6}" dt="2023-05-30T22:21:59.869" v="1775" actId="20577"/>
          <ac:graphicFrameMkLst>
            <pc:docMk/>
            <pc:sldMk cId="3687454796" sldId="256"/>
            <ac:graphicFrameMk id="11" creationId="{6C12D58C-DCE3-0FE3-43F9-EF4ED6CD2E28}"/>
          </ac:graphicFrameMkLst>
        </pc:graphicFrameChg>
        <pc:picChg chg="add del mod">
          <ac:chgData name="Edward Sapp" userId="9c956a8a85d217aa" providerId="LiveId" clId="{F3053DAF-B6F0-49DC-B275-18529766BEC6}" dt="2023-05-30T22:22:24.025" v="1777" actId="478"/>
          <ac:picMkLst>
            <pc:docMk/>
            <pc:sldMk cId="3687454796" sldId="256"/>
            <ac:picMk id="8" creationId="{82EA1A73-1E2D-08B7-D5EF-8709013F8724}"/>
          </ac:picMkLst>
        </pc:picChg>
        <pc:picChg chg="add mod ord">
          <ac:chgData name="Edward Sapp" userId="9c956a8a85d217aa" providerId="LiveId" clId="{F3053DAF-B6F0-49DC-B275-18529766BEC6}" dt="2023-05-30T22:23:41.753" v="1810" actId="1035"/>
          <ac:picMkLst>
            <pc:docMk/>
            <pc:sldMk cId="3687454796" sldId="256"/>
            <ac:picMk id="10" creationId="{95C019C5-C413-7201-4EC5-D74300E3A164}"/>
          </ac:picMkLst>
        </pc:picChg>
        <pc:picChg chg="add del mod">
          <ac:chgData name="Edward Sapp" userId="9c956a8a85d217aa" providerId="LiveId" clId="{F3053DAF-B6F0-49DC-B275-18529766BEC6}" dt="2023-05-30T22:22:44.096" v="1781"/>
          <ac:picMkLst>
            <pc:docMk/>
            <pc:sldMk cId="3687454796" sldId="256"/>
            <ac:picMk id="15" creationId="{94083C35-F7FA-9203-2F32-549DCDEE2471}"/>
          </ac:picMkLst>
        </pc:picChg>
        <pc:picChg chg="add mod">
          <ac:chgData name="Edward Sapp" userId="9c956a8a85d217aa" providerId="LiveId" clId="{F3053DAF-B6F0-49DC-B275-18529766BEC6}" dt="2023-05-30T22:22:48.069" v="1783" actId="27614"/>
          <ac:picMkLst>
            <pc:docMk/>
            <pc:sldMk cId="3687454796" sldId="256"/>
            <ac:picMk id="17" creationId="{F05D4505-D372-101A-3F77-C3520366D0A1}"/>
          </ac:picMkLst>
        </pc:picChg>
      </pc:sldChg>
      <pc:sldChg chg="new del">
        <pc:chgData name="Edward Sapp" userId="9c956a8a85d217aa" providerId="LiveId" clId="{F3053DAF-B6F0-49DC-B275-18529766BEC6}" dt="2023-05-30T23:26:56.979" v="1845" actId="47"/>
        <pc:sldMkLst>
          <pc:docMk/>
          <pc:sldMk cId="1201930886" sldId="257"/>
        </pc:sldMkLst>
      </pc:sldChg>
      <pc:sldChg chg="modSp new del mod">
        <pc:chgData name="Edward Sapp" userId="9c956a8a85d217aa" providerId="LiveId" clId="{F3053DAF-B6F0-49DC-B275-18529766BEC6}" dt="2023-05-30T22:26:34.965" v="1811" actId="47"/>
        <pc:sldMkLst>
          <pc:docMk/>
          <pc:sldMk cId="2757843204" sldId="257"/>
        </pc:sldMkLst>
        <pc:spChg chg="mod">
          <ac:chgData name="Edward Sapp" userId="9c956a8a85d217aa" providerId="LiveId" clId="{F3053DAF-B6F0-49DC-B275-18529766BEC6}" dt="2023-05-30T22:22:58.613" v="1809" actId="20577"/>
          <ac:spMkLst>
            <pc:docMk/>
            <pc:sldMk cId="2757843204" sldId="257"/>
            <ac:spMk id="2" creationId="{FCDBFDC9-4F6D-DD3B-B6DD-302725BC4325}"/>
          </ac:spMkLst>
        </pc:spChg>
      </pc:sldChg>
      <pc:sldChg chg="modSp new del mod">
        <pc:chgData name="Edward Sapp" userId="9c956a8a85d217aa" providerId="LiveId" clId="{F3053DAF-B6F0-49DC-B275-18529766BEC6}" dt="2023-05-30T23:26:46.296" v="1834" actId="47"/>
        <pc:sldMkLst>
          <pc:docMk/>
          <pc:sldMk cId="2921909303" sldId="257"/>
        </pc:sldMkLst>
        <pc:spChg chg="mod">
          <ac:chgData name="Edward Sapp" userId="9c956a8a85d217aa" providerId="LiveId" clId="{F3053DAF-B6F0-49DC-B275-18529766BEC6}" dt="2023-05-30T22:27:49.311" v="1833" actId="20577"/>
          <ac:spMkLst>
            <pc:docMk/>
            <pc:sldMk cId="2921909303" sldId="257"/>
            <ac:spMk id="2" creationId="{199ACBD0-78A4-7D4E-E465-354C4A7BF998}"/>
          </ac:spMkLst>
        </pc:spChg>
      </pc:sldChg>
      <pc:sldChg chg="addSp delSp modSp new del mod">
        <pc:chgData name="Edward Sapp" userId="9c956a8a85d217aa" providerId="LiveId" clId="{F3053DAF-B6F0-49DC-B275-18529766BEC6}" dt="2023-05-30T23:38:25.974" v="2348" actId="47"/>
        <pc:sldMkLst>
          <pc:docMk/>
          <pc:sldMk cId="3502120176" sldId="257"/>
        </pc:sldMkLst>
        <pc:spChg chg="mod">
          <ac:chgData name="Edward Sapp" userId="9c956a8a85d217aa" providerId="LiveId" clId="{F3053DAF-B6F0-49DC-B275-18529766BEC6}" dt="2023-05-30T23:28:06.841" v="1911" actId="20577"/>
          <ac:spMkLst>
            <pc:docMk/>
            <pc:sldMk cId="3502120176" sldId="257"/>
            <ac:spMk id="2" creationId="{9A2CBF01-1092-F2FC-819C-902CE0481AAD}"/>
          </ac:spMkLst>
        </pc:spChg>
        <pc:spChg chg="mod">
          <ac:chgData name="Edward Sapp" userId="9c956a8a85d217aa" providerId="LiveId" clId="{F3053DAF-B6F0-49DC-B275-18529766BEC6}" dt="2023-05-30T23:33:20.026" v="2247" actId="20577"/>
          <ac:spMkLst>
            <pc:docMk/>
            <pc:sldMk cId="3502120176" sldId="257"/>
            <ac:spMk id="3" creationId="{264811A5-FF5C-F229-C450-D186285F615B}"/>
          </ac:spMkLst>
        </pc:spChg>
        <pc:spChg chg="del">
          <ac:chgData name="Edward Sapp" userId="9c956a8a85d217aa" providerId="LiveId" clId="{F3053DAF-B6F0-49DC-B275-18529766BEC6}" dt="2023-05-30T23:28:58.119" v="1918"/>
          <ac:spMkLst>
            <pc:docMk/>
            <pc:sldMk cId="3502120176" sldId="257"/>
            <ac:spMk id="4" creationId="{5DF4FC16-65B0-F411-AD13-9BD64B4CA3F9}"/>
          </ac:spMkLst>
        </pc:spChg>
        <pc:spChg chg="add mod">
          <ac:chgData name="Edward Sapp" userId="9c956a8a85d217aa" providerId="LiveId" clId="{F3053DAF-B6F0-49DC-B275-18529766BEC6}" dt="2023-05-30T23:33:39.383" v="2261" actId="478"/>
          <ac:spMkLst>
            <pc:docMk/>
            <pc:sldMk cId="3502120176" sldId="257"/>
            <ac:spMk id="9" creationId="{B74BBA10-A068-A441-EAB8-2DA9BC3154D2}"/>
          </ac:spMkLst>
        </pc:spChg>
        <pc:picChg chg="add del mod modCrop">
          <ac:chgData name="Edward Sapp" userId="9c956a8a85d217aa" providerId="LiveId" clId="{F3053DAF-B6F0-49DC-B275-18529766BEC6}" dt="2023-05-30T23:33:39.383" v="2261" actId="478"/>
          <ac:picMkLst>
            <pc:docMk/>
            <pc:sldMk cId="3502120176" sldId="257"/>
            <ac:picMk id="7" creationId="{71D1D90C-FCA2-3814-A833-683B1721E97D}"/>
          </ac:picMkLst>
        </pc:picChg>
      </pc:sldChg>
      <pc:sldChg chg="new del">
        <pc:chgData name="Edward Sapp" userId="9c956a8a85d217aa" providerId="LiveId" clId="{F3053DAF-B6F0-49DC-B275-18529766BEC6}" dt="2023-05-30T23:33:37.216" v="2260" actId="47"/>
        <pc:sldMkLst>
          <pc:docMk/>
          <pc:sldMk cId="1504502864" sldId="258"/>
        </pc:sldMkLst>
      </pc:sldChg>
      <pc:sldChg chg="new del">
        <pc:chgData name="Edward Sapp" userId="9c956a8a85d217aa" providerId="LiveId" clId="{F3053DAF-B6F0-49DC-B275-18529766BEC6}" dt="2023-05-30T23:35:47.169" v="2329" actId="47"/>
        <pc:sldMkLst>
          <pc:docMk/>
          <pc:sldMk cId="1546768981" sldId="258"/>
        </pc:sldMkLst>
      </pc:sldChg>
      <pc:sldChg chg="addSp delSp modSp new mod">
        <pc:chgData name="Edward Sapp" userId="9c956a8a85d217aa" providerId="LiveId" clId="{F3053DAF-B6F0-49DC-B275-18529766BEC6}" dt="2023-05-30T23:43:00.629" v="2432" actId="1582"/>
        <pc:sldMkLst>
          <pc:docMk/>
          <pc:sldMk cId="2909207150" sldId="258"/>
        </pc:sldMkLst>
        <pc:spChg chg="del">
          <ac:chgData name="Edward Sapp" userId="9c956a8a85d217aa" providerId="LiveId" clId="{F3053DAF-B6F0-49DC-B275-18529766BEC6}" dt="2023-05-30T23:38:21.064" v="2346" actId="478"/>
          <ac:spMkLst>
            <pc:docMk/>
            <pc:sldMk cId="2909207150" sldId="258"/>
            <ac:spMk id="2" creationId="{069D6250-D45D-5F66-2DBA-B58054519741}"/>
          </ac:spMkLst>
        </pc:spChg>
        <pc:spChg chg="del">
          <ac:chgData name="Edward Sapp" userId="9c956a8a85d217aa" providerId="LiveId" clId="{F3053DAF-B6F0-49DC-B275-18529766BEC6}" dt="2023-05-30T23:38:21.064" v="2346" actId="478"/>
          <ac:spMkLst>
            <pc:docMk/>
            <pc:sldMk cId="2909207150" sldId="258"/>
            <ac:spMk id="3" creationId="{96B14028-A87F-393D-E938-A86273C32D20}"/>
          </ac:spMkLst>
        </pc:spChg>
        <pc:spChg chg="mod">
          <ac:chgData name="Edward Sapp" userId="9c956a8a85d217aa" providerId="LiveId" clId="{F3053DAF-B6F0-49DC-B275-18529766BEC6}" dt="2023-05-30T23:42:15.969" v="2410" actId="553"/>
          <ac:spMkLst>
            <pc:docMk/>
            <pc:sldMk cId="2909207150" sldId="258"/>
            <ac:spMk id="5" creationId="{28E32068-0B46-D20A-3A33-6E0ECAD02AA9}"/>
          </ac:spMkLst>
        </pc:spChg>
        <pc:spChg chg="add mod">
          <ac:chgData name="Edward Sapp" userId="9c956a8a85d217aa" providerId="LiveId" clId="{F3053DAF-B6F0-49DC-B275-18529766BEC6}" dt="2023-05-30T23:38:21.625" v="2347"/>
          <ac:spMkLst>
            <pc:docMk/>
            <pc:sldMk cId="2909207150" sldId="258"/>
            <ac:spMk id="6" creationId="{37B6C147-84AE-E57D-E391-6B489E092303}"/>
          </ac:spMkLst>
        </pc:spChg>
        <pc:spChg chg="add mod">
          <ac:chgData name="Edward Sapp" userId="9c956a8a85d217aa" providerId="LiveId" clId="{F3053DAF-B6F0-49DC-B275-18529766BEC6}" dt="2023-05-30T23:42:27.095" v="2425" actId="554"/>
          <ac:spMkLst>
            <pc:docMk/>
            <pc:sldMk cId="2909207150" sldId="258"/>
            <ac:spMk id="7" creationId="{57CC21AD-0309-8030-CBF4-894FEA69B32B}"/>
          </ac:spMkLst>
        </pc:spChg>
        <pc:picChg chg="add mod modCrop">
          <ac:chgData name="Edward Sapp" userId="9c956a8a85d217aa" providerId="LiveId" clId="{F3053DAF-B6F0-49DC-B275-18529766BEC6}" dt="2023-05-30T23:43:00.629" v="2432" actId="1582"/>
          <ac:picMkLst>
            <pc:docMk/>
            <pc:sldMk cId="2909207150" sldId="258"/>
            <ac:picMk id="9" creationId="{EE203F4D-B08C-4E20-5C7F-A94A57069FD7}"/>
          </ac:picMkLst>
        </pc:picChg>
        <pc:picChg chg="add mod modCrop">
          <ac:chgData name="Edward Sapp" userId="9c956a8a85d217aa" providerId="LiveId" clId="{F3053DAF-B6F0-49DC-B275-18529766BEC6}" dt="2023-05-30T23:43:00.629" v="2432" actId="1582"/>
          <ac:picMkLst>
            <pc:docMk/>
            <pc:sldMk cId="2909207150" sldId="258"/>
            <ac:picMk id="11" creationId="{AC46B3BC-12E3-E776-1F96-A9A703036186}"/>
          </ac:picMkLst>
        </pc:picChg>
      </pc:sldChg>
      <pc:sldChg chg="add del">
        <pc:chgData name="Edward Sapp" userId="9c956a8a85d217aa" providerId="LiveId" clId="{F3053DAF-B6F0-49DC-B275-18529766BEC6}" dt="2023-05-30T23:33:33.532" v="2258" actId="47"/>
        <pc:sldMkLst>
          <pc:docMk/>
          <pc:sldMk cId="3770048655" sldId="258"/>
        </pc:sldMkLst>
      </pc:sldChg>
      <pc:sldChg chg="modSp add mod ord">
        <pc:chgData name="Edward Sapp" userId="9c956a8a85d217aa" providerId="LiveId" clId="{F3053DAF-B6F0-49DC-B275-18529766BEC6}" dt="2023-05-31T17:15:51.588" v="10120"/>
        <pc:sldMkLst>
          <pc:docMk/>
          <pc:sldMk cId="1579723937" sldId="259"/>
        </pc:sldMkLst>
        <pc:spChg chg="mod">
          <ac:chgData name="Edward Sapp" userId="9c956a8a85d217aa" providerId="LiveId" clId="{F3053DAF-B6F0-49DC-B275-18529766BEC6}" dt="2023-05-30T23:41:45.993" v="2385" actId="20577"/>
          <ac:spMkLst>
            <pc:docMk/>
            <pc:sldMk cId="1579723937" sldId="259"/>
            <ac:spMk id="6" creationId="{37B6C147-84AE-E57D-E391-6B489E092303}"/>
          </ac:spMkLst>
        </pc:spChg>
        <pc:spChg chg="mod">
          <ac:chgData name="Edward Sapp" userId="9c956a8a85d217aa" providerId="LiveId" clId="{F3053DAF-B6F0-49DC-B275-18529766BEC6}" dt="2023-05-31T17:15:51.588" v="10120"/>
          <ac:spMkLst>
            <pc:docMk/>
            <pc:sldMk cId="1579723937" sldId="259"/>
            <ac:spMk id="7" creationId="{57CC21AD-0309-8030-CBF4-894FEA69B32B}"/>
          </ac:spMkLst>
        </pc:spChg>
      </pc:sldChg>
      <pc:sldChg chg="modSp add del mod">
        <pc:chgData name="Edward Sapp" userId="9c956a8a85d217aa" providerId="LiveId" clId="{F3053DAF-B6F0-49DC-B275-18529766BEC6}" dt="2023-05-31T15:31:39.561" v="9080" actId="47"/>
        <pc:sldMkLst>
          <pc:docMk/>
          <pc:sldMk cId="2077456145" sldId="260"/>
        </pc:sldMkLst>
        <pc:spChg chg="mod">
          <ac:chgData name="Edward Sapp" userId="9c956a8a85d217aa" providerId="LiveId" clId="{F3053DAF-B6F0-49DC-B275-18529766BEC6}" dt="2023-05-30T23:43:11.394" v="2454" actId="20577"/>
          <ac:spMkLst>
            <pc:docMk/>
            <pc:sldMk cId="2077456145" sldId="260"/>
            <ac:spMk id="6" creationId="{37B6C147-84AE-E57D-E391-6B489E092303}"/>
          </ac:spMkLst>
        </pc:spChg>
        <pc:spChg chg="mod">
          <ac:chgData name="Edward Sapp" userId="9c956a8a85d217aa" providerId="LiveId" clId="{F3053DAF-B6F0-49DC-B275-18529766BEC6}" dt="2023-05-30T23:43:27.463" v="2518" actId="20577"/>
          <ac:spMkLst>
            <pc:docMk/>
            <pc:sldMk cId="2077456145" sldId="260"/>
            <ac:spMk id="7" creationId="{57CC21AD-0309-8030-CBF4-894FEA69B32B}"/>
          </ac:spMkLst>
        </pc:spChg>
      </pc:sldChg>
      <pc:sldChg chg="addSp delSp modSp new mod">
        <pc:chgData name="Edward Sapp" userId="9c956a8a85d217aa" providerId="LiveId" clId="{F3053DAF-B6F0-49DC-B275-18529766BEC6}" dt="2023-05-30T23:52:40.537" v="3180" actId="20577"/>
        <pc:sldMkLst>
          <pc:docMk/>
          <pc:sldMk cId="1539660868" sldId="261"/>
        </pc:sldMkLst>
        <pc:spChg chg="mod">
          <ac:chgData name="Edward Sapp" userId="9c956a8a85d217aa" providerId="LiveId" clId="{F3053DAF-B6F0-49DC-B275-18529766BEC6}" dt="2023-05-30T23:50:30.839" v="2846" actId="20577"/>
          <ac:spMkLst>
            <pc:docMk/>
            <pc:sldMk cId="1539660868" sldId="261"/>
            <ac:spMk id="2" creationId="{66BA32C8-F7EA-A6DC-B2CF-2F508093906F}"/>
          </ac:spMkLst>
        </pc:spChg>
        <pc:spChg chg="mod">
          <ac:chgData name="Edward Sapp" userId="9c956a8a85d217aa" providerId="LiveId" clId="{F3053DAF-B6F0-49DC-B275-18529766BEC6}" dt="2023-05-30T23:52:40.537" v="3180" actId="20577"/>
          <ac:spMkLst>
            <pc:docMk/>
            <pc:sldMk cId="1539660868" sldId="261"/>
            <ac:spMk id="3" creationId="{E9836283-38CE-8FFD-C235-379F3CB4736B}"/>
          </ac:spMkLst>
        </pc:spChg>
        <pc:spChg chg="del mod">
          <ac:chgData name="Edward Sapp" userId="9c956a8a85d217aa" providerId="LiveId" clId="{F3053DAF-B6F0-49DC-B275-18529766BEC6}" dt="2023-05-30T23:48:05.065" v="2777" actId="478"/>
          <ac:spMkLst>
            <pc:docMk/>
            <pc:sldMk cId="1539660868" sldId="261"/>
            <ac:spMk id="6" creationId="{63270311-FE26-47ED-DEE3-9334930B1E27}"/>
          </ac:spMkLst>
        </pc:spChg>
        <pc:picChg chg="add del">
          <ac:chgData name="Edward Sapp" userId="9c956a8a85d217aa" providerId="LiveId" clId="{F3053DAF-B6F0-49DC-B275-18529766BEC6}" dt="2023-05-30T23:48:10.500" v="2779" actId="478"/>
          <ac:picMkLst>
            <pc:docMk/>
            <pc:sldMk cId="1539660868" sldId="261"/>
            <ac:picMk id="1026" creationId="{E300C186-2B91-59B5-3FED-634CF6724B1D}"/>
          </ac:picMkLst>
        </pc:picChg>
        <pc:picChg chg="add del">
          <ac:chgData name="Edward Sapp" userId="9c956a8a85d217aa" providerId="LiveId" clId="{F3053DAF-B6F0-49DC-B275-18529766BEC6}" dt="2023-05-30T23:48:57.167" v="2815" actId="478"/>
          <ac:picMkLst>
            <pc:docMk/>
            <pc:sldMk cId="1539660868" sldId="261"/>
            <ac:picMk id="1028" creationId="{746D248A-7003-A84B-2C05-4935390FDA3E}"/>
          </ac:picMkLst>
        </pc:picChg>
        <pc:picChg chg="add del mod">
          <ac:chgData name="Edward Sapp" userId="9c956a8a85d217aa" providerId="LiveId" clId="{F3053DAF-B6F0-49DC-B275-18529766BEC6}" dt="2023-05-30T23:49:19.313" v="2820" actId="478"/>
          <ac:picMkLst>
            <pc:docMk/>
            <pc:sldMk cId="1539660868" sldId="261"/>
            <ac:picMk id="1030" creationId="{93DA1C0E-384D-257D-8CC5-C717871D57D2}"/>
          </ac:picMkLst>
        </pc:picChg>
        <pc:picChg chg="add del">
          <ac:chgData name="Edward Sapp" userId="9c956a8a85d217aa" providerId="LiveId" clId="{F3053DAF-B6F0-49DC-B275-18529766BEC6}" dt="2023-05-30T23:49:33.151" v="2822" actId="478"/>
          <ac:picMkLst>
            <pc:docMk/>
            <pc:sldMk cId="1539660868" sldId="261"/>
            <ac:picMk id="1032" creationId="{D522B442-714D-3562-082D-E4D600276A37}"/>
          </ac:picMkLst>
        </pc:picChg>
        <pc:picChg chg="add mod">
          <ac:chgData name="Edward Sapp" userId="9c956a8a85d217aa" providerId="LiveId" clId="{F3053DAF-B6F0-49DC-B275-18529766BEC6}" dt="2023-05-30T23:52:30.725" v="3149" actId="1035"/>
          <ac:picMkLst>
            <pc:docMk/>
            <pc:sldMk cId="1539660868" sldId="261"/>
            <ac:picMk id="1034" creationId="{24B977E9-D043-97C0-2422-A32E846EC85B}"/>
          </ac:picMkLst>
        </pc:picChg>
      </pc:sldChg>
      <pc:sldChg chg="addSp modSp new mod">
        <pc:chgData name="Edward Sapp" userId="9c956a8a85d217aa" providerId="LiveId" clId="{F3053DAF-B6F0-49DC-B275-18529766BEC6}" dt="2023-05-31T00:03:37.361" v="3477" actId="208"/>
        <pc:sldMkLst>
          <pc:docMk/>
          <pc:sldMk cId="849099169" sldId="262"/>
        </pc:sldMkLst>
        <pc:spChg chg="mod">
          <ac:chgData name="Edward Sapp" userId="9c956a8a85d217aa" providerId="LiveId" clId="{F3053DAF-B6F0-49DC-B275-18529766BEC6}" dt="2023-05-30T23:54:21.786" v="3211" actId="20577"/>
          <ac:spMkLst>
            <pc:docMk/>
            <pc:sldMk cId="849099169" sldId="262"/>
            <ac:spMk id="2" creationId="{61FA0BA0-13B0-C840-B47E-8DF26443005D}"/>
          </ac:spMkLst>
        </pc:spChg>
        <pc:spChg chg="mod">
          <ac:chgData name="Edward Sapp" userId="9c956a8a85d217aa" providerId="LiveId" clId="{F3053DAF-B6F0-49DC-B275-18529766BEC6}" dt="2023-05-31T00:03:28.157" v="3474" actId="555"/>
          <ac:spMkLst>
            <pc:docMk/>
            <pc:sldMk cId="849099169" sldId="262"/>
            <ac:spMk id="3" creationId="{158F2A5A-1C82-4275-9413-68C4C152045D}"/>
          </ac:spMkLst>
        </pc:spChg>
        <pc:spChg chg="mod">
          <ac:chgData name="Edward Sapp" userId="9c956a8a85d217aa" providerId="LiveId" clId="{F3053DAF-B6F0-49DC-B275-18529766BEC6}" dt="2023-05-31T00:02:45.614" v="3457" actId="553"/>
          <ac:spMkLst>
            <pc:docMk/>
            <pc:sldMk cId="849099169" sldId="262"/>
            <ac:spMk id="4" creationId="{30E4E15C-1BC4-773B-1EFD-34F60BA3A009}"/>
          </ac:spMkLst>
        </pc:spChg>
        <pc:spChg chg="mod">
          <ac:chgData name="Edward Sapp" userId="9c956a8a85d217aa" providerId="LiveId" clId="{F3053DAF-B6F0-49DC-B275-18529766BEC6}" dt="2023-05-31T00:02:47.524" v="3458" actId="553"/>
          <ac:spMkLst>
            <pc:docMk/>
            <pc:sldMk cId="849099169" sldId="262"/>
            <ac:spMk id="5" creationId="{BFA0D21E-D4C1-E228-1E18-241D2B973745}"/>
          </ac:spMkLst>
        </pc:spChg>
        <pc:picChg chg="add mod">
          <ac:chgData name="Edward Sapp" userId="9c956a8a85d217aa" providerId="LiveId" clId="{F3053DAF-B6F0-49DC-B275-18529766BEC6}" dt="2023-05-31T00:03:37.361" v="3477" actId="208"/>
          <ac:picMkLst>
            <pc:docMk/>
            <pc:sldMk cId="849099169" sldId="262"/>
            <ac:picMk id="7" creationId="{B076195E-79B2-AFE8-B34B-F6411CDAD064}"/>
          </ac:picMkLst>
        </pc:picChg>
        <pc:picChg chg="add mod">
          <ac:chgData name="Edward Sapp" userId="9c956a8a85d217aa" providerId="LiveId" clId="{F3053DAF-B6F0-49DC-B275-18529766BEC6}" dt="2023-05-31T00:03:37.361" v="3477" actId="208"/>
          <ac:picMkLst>
            <pc:docMk/>
            <pc:sldMk cId="849099169" sldId="262"/>
            <ac:picMk id="9" creationId="{3CC8D3CF-4F9E-9553-8C5A-A8A7B4D9CA09}"/>
          </ac:picMkLst>
        </pc:picChg>
      </pc:sldChg>
      <pc:sldChg chg="add del">
        <pc:chgData name="Edward Sapp" userId="9c956a8a85d217aa" providerId="LiveId" clId="{F3053DAF-B6F0-49DC-B275-18529766BEC6}" dt="2023-05-30T23:54:06.964" v="3191" actId="47"/>
        <pc:sldMkLst>
          <pc:docMk/>
          <pc:sldMk cId="1972043400" sldId="262"/>
        </pc:sldMkLst>
      </pc:sldChg>
      <pc:sldChg chg="modSp new mod">
        <pc:chgData name="Edward Sapp" userId="9c956a8a85d217aa" providerId="LiveId" clId="{F3053DAF-B6F0-49DC-B275-18529766BEC6}" dt="2023-05-31T00:05:27.606" v="3526" actId="20577"/>
        <pc:sldMkLst>
          <pc:docMk/>
          <pc:sldMk cId="3651388082" sldId="263"/>
        </pc:sldMkLst>
        <pc:spChg chg="mod">
          <ac:chgData name="Edward Sapp" userId="9c956a8a85d217aa" providerId="LiveId" clId="{F3053DAF-B6F0-49DC-B275-18529766BEC6}" dt="2023-05-31T00:05:27.606" v="3526" actId="20577"/>
          <ac:spMkLst>
            <pc:docMk/>
            <pc:sldMk cId="3651388082" sldId="263"/>
            <ac:spMk id="2" creationId="{49826F27-44DA-CD13-3941-ADBA826A0D42}"/>
          </ac:spMkLst>
        </pc:spChg>
      </pc:sldChg>
      <pc:sldChg chg="addSp delSp modSp new mod">
        <pc:chgData name="Edward Sapp" userId="9c956a8a85d217aa" providerId="LiveId" clId="{F3053DAF-B6F0-49DC-B275-18529766BEC6}" dt="2023-05-31T15:21:26.703" v="8585" actId="1036"/>
        <pc:sldMkLst>
          <pc:docMk/>
          <pc:sldMk cId="3569846986" sldId="264"/>
        </pc:sldMkLst>
        <pc:spChg chg="mod">
          <ac:chgData name="Edward Sapp" userId="9c956a8a85d217aa" providerId="LiveId" clId="{F3053DAF-B6F0-49DC-B275-18529766BEC6}" dt="2023-05-31T13:57:32.989" v="3837" actId="20577"/>
          <ac:spMkLst>
            <pc:docMk/>
            <pc:sldMk cId="3569846986" sldId="264"/>
            <ac:spMk id="2" creationId="{EB6CA739-6022-86BD-5649-79234ED3247A}"/>
          </ac:spMkLst>
        </pc:spChg>
        <pc:spChg chg="mod">
          <ac:chgData name="Edward Sapp" userId="9c956a8a85d217aa" providerId="LiveId" clId="{F3053DAF-B6F0-49DC-B275-18529766BEC6}" dt="2023-05-31T14:16:32.485" v="4715" actId="14100"/>
          <ac:spMkLst>
            <pc:docMk/>
            <pc:sldMk cId="3569846986" sldId="264"/>
            <ac:spMk id="3" creationId="{E4A58742-C67A-F68C-2910-71C012B1CE3A}"/>
          </ac:spMkLst>
        </pc:spChg>
        <pc:spChg chg="mod">
          <ac:chgData name="Edward Sapp" userId="9c956a8a85d217aa" providerId="LiveId" clId="{F3053DAF-B6F0-49DC-B275-18529766BEC6}" dt="2023-05-31T14:09:29.057" v="4606" actId="20577"/>
          <ac:spMkLst>
            <pc:docMk/>
            <pc:sldMk cId="3569846986" sldId="264"/>
            <ac:spMk id="4" creationId="{F6D5653F-81B8-42C0-5A81-80B0B457376C}"/>
          </ac:spMkLst>
        </pc:spChg>
        <pc:spChg chg="add del mod">
          <ac:chgData name="Edward Sapp" userId="9c956a8a85d217aa" providerId="LiveId" clId="{F3053DAF-B6F0-49DC-B275-18529766BEC6}" dt="2023-05-31T14:00:50.837" v="4412" actId="478"/>
          <ac:spMkLst>
            <pc:docMk/>
            <pc:sldMk cId="3569846986" sldId="264"/>
            <ac:spMk id="6" creationId="{CBEE9C2E-E3B6-C691-F132-2D12E293886D}"/>
          </ac:spMkLst>
        </pc:spChg>
        <pc:spChg chg="add del mod">
          <ac:chgData name="Edward Sapp" userId="9c956a8a85d217aa" providerId="LiveId" clId="{F3053DAF-B6F0-49DC-B275-18529766BEC6}" dt="2023-05-31T14:00:41.553" v="4411" actId="478"/>
          <ac:spMkLst>
            <pc:docMk/>
            <pc:sldMk cId="3569846986" sldId="264"/>
            <ac:spMk id="8" creationId="{A929A2EC-6CF8-A4EE-5AF4-17E8B018DDDD}"/>
          </ac:spMkLst>
        </pc:spChg>
        <pc:spChg chg="add del mod">
          <ac:chgData name="Edward Sapp" userId="9c956a8a85d217aa" providerId="LiveId" clId="{F3053DAF-B6F0-49DC-B275-18529766BEC6}" dt="2023-05-31T14:00:52.731" v="4413" actId="478"/>
          <ac:spMkLst>
            <pc:docMk/>
            <pc:sldMk cId="3569846986" sldId="264"/>
            <ac:spMk id="10" creationId="{52074D7C-9592-58D5-9908-6CCAEC56E1C8}"/>
          </ac:spMkLst>
        </pc:spChg>
        <pc:picChg chg="add del">
          <ac:chgData name="Edward Sapp" userId="9c956a8a85d217aa" providerId="LiveId" clId="{F3053DAF-B6F0-49DC-B275-18529766BEC6}" dt="2023-05-31T14:16:04.282" v="4608" actId="478"/>
          <ac:picMkLst>
            <pc:docMk/>
            <pc:sldMk cId="3569846986" sldId="264"/>
            <ac:picMk id="11" creationId="{11B9F929-1103-BCAF-0A63-3E1E3CE02062}"/>
          </ac:picMkLst>
        </pc:picChg>
        <pc:picChg chg="add del mod">
          <ac:chgData name="Edward Sapp" userId="9c956a8a85d217aa" providerId="LiveId" clId="{F3053DAF-B6F0-49DC-B275-18529766BEC6}" dt="2023-05-31T15:03:24.713" v="8230" actId="478"/>
          <ac:picMkLst>
            <pc:docMk/>
            <pc:sldMk cId="3569846986" sldId="264"/>
            <ac:picMk id="12" creationId="{1FEA6857-3382-4877-3001-6974D8F81201}"/>
          </ac:picMkLst>
        </pc:picChg>
        <pc:picChg chg="add del mod">
          <ac:chgData name="Edward Sapp" userId="9c956a8a85d217aa" providerId="LiveId" clId="{F3053DAF-B6F0-49DC-B275-18529766BEC6}" dt="2023-05-31T15:21:17.804" v="8578" actId="478"/>
          <ac:picMkLst>
            <pc:docMk/>
            <pc:sldMk cId="3569846986" sldId="264"/>
            <ac:picMk id="13" creationId="{24A0EA24-7C6C-0D10-BACB-ADEF94A3C162}"/>
          </ac:picMkLst>
        </pc:picChg>
        <pc:picChg chg="add mod">
          <ac:chgData name="Edward Sapp" userId="9c956a8a85d217aa" providerId="LiveId" clId="{F3053DAF-B6F0-49DC-B275-18529766BEC6}" dt="2023-05-31T15:21:26.703" v="8585" actId="1036"/>
          <ac:picMkLst>
            <pc:docMk/>
            <pc:sldMk cId="3569846986" sldId="264"/>
            <ac:picMk id="14" creationId="{47217A1A-6653-CE67-8EBF-6C8A4A32A100}"/>
          </ac:picMkLst>
        </pc:picChg>
      </pc:sldChg>
      <pc:sldChg chg="addSp delSp modSp add del mod">
        <pc:chgData name="Edward Sapp" userId="9c956a8a85d217aa" providerId="LiveId" clId="{F3053DAF-B6F0-49DC-B275-18529766BEC6}" dt="2023-05-31T14:19:44.327" v="4746" actId="47"/>
        <pc:sldMkLst>
          <pc:docMk/>
          <pc:sldMk cId="2417412662" sldId="265"/>
        </pc:sldMkLst>
        <pc:spChg chg="del">
          <ac:chgData name="Edward Sapp" userId="9c956a8a85d217aa" providerId="LiveId" clId="{F3053DAF-B6F0-49DC-B275-18529766BEC6}" dt="2023-05-31T14:19:41.529" v="4745" actId="478"/>
          <ac:spMkLst>
            <pc:docMk/>
            <pc:sldMk cId="2417412662" sldId="265"/>
            <ac:spMk id="3" creationId="{E4A58742-C67A-F68C-2910-71C012B1CE3A}"/>
          </ac:spMkLst>
        </pc:spChg>
        <pc:spChg chg="add mod">
          <ac:chgData name="Edward Sapp" userId="9c956a8a85d217aa" providerId="LiveId" clId="{F3053DAF-B6F0-49DC-B275-18529766BEC6}" dt="2023-05-31T14:19:41.529" v="4745" actId="478"/>
          <ac:spMkLst>
            <pc:docMk/>
            <pc:sldMk cId="2417412662" sldId="265"/>
            <ac:spMk id="7" creationId="{E58F299F-9D17-8E81-FD88-246B5560568D}"/>
          </ac:spMkLst>
        </pc:spChg>
        <pc:picChg chg="del">
          <ac:chgData name="Edward Sapp" userId="9c956a8a85d217aa" providerId="LiveId" clId="{F3053DAF-B6F0-49DC-B275-18529766BEC6}" dt="2023-05-31T14:19:41.529" v="4745" actId="478"/>
          <ac:picMkLst>
            <pc:docMk/>
            <pc:sldMk cId="2417412662" sldId="265"/>
            <ac:picMk id="12" creationId="{1FEA6857-3382-4877-3001-6974D8F81201}"/>
          </ac:picMkLst>
        </pc:picChg>
      </pc:sldChg>
      <pc:sldChg chg="addSp modSp new mod">
        <pc:chgData name="Edward Sapp" userId="9c956a8a85d217aa" providerId="LiveId" clId="{F3053DAF-B6F0-49DC-B275-18529766BEC6}" dt="2023-05-31T14:23:14.484" v="4837" actId="20577"/>
        <pc:sldMkLst>
          <pc:docMk/>
          <pc:sldMk cId="2567326136" sldId="265"/>
        </pc:sldMkLst>
        <pc:spChg chg="mod">
          <ac:chgData name="Edward Sapp" userId="9c956a8a85d217aa" providerId="LiveId" clId="{F3053DAF-B6F0-49DC-B275-18529766BEC6}" dt="2023-05-31T14:23:14.484" v="4837" actId="20577"/>
          <ac:spMkLst>
            <pc:docMk/>
            <pc:sldMk cId="2567326136" sldId="265"/>
            <ac:spMk id="2" creationId="{EA6E4AC6-AB16-AD32-38AB-2C39DCCA9E8A}"/>
          </ac:spMkLst>
        </pc:spChg>
        <pc:spChg chg="mod">
          <ac:chgData name="Edward Sapp" userId="9c956a8a85d217aa" providerId="LiveId" clId="{F3053DAF-B6F0-49DC-B275-18529766BEC6}" dt="2023-05-31T14:23:01.676" v="4803" actId="113"/>
          <ac:spMkLst>
            <pc:docMk/>
            <pc:sldMk cId="2567326136" sldId="265"/>
            <ac:spMk id="3" creationId="{AF7BA66B-60A1-CC19-A033-0AD4566D7AD2}"/>
          </ac:spMkLst>
        </pc:spChg>
        <pc:spChg chg="mod">
          <ac:chgData name="Edward Sapp" userId="9c956a8a85d217aa" providerId="LiveId" clId="{F3053DAF-B6F0-49DC-B275-18529766BEC6}" dt="2023-05-31T14:20:59.369" v="4756" actId="553"/>
          <ac:spMkLst>
            <pc:docMk/>
            <pc:sldMk cId="2567326136" sldId="265"/>
            <ac:spMk id="5" creationId="{A4F88E45-0079-9734-EAFA-63C97D245EA5}"/>
          </ac:spMkLst>
        </pc:spChg>
        <pc:picChg chg="add mod">
          <ac:chgData name="Edward Sapp" userId="9c956a8a85d217aa" providerId="LiveId" clId="{F3053DAF-B6F0-49DC-B275-18529766BEC6}" dt="2023-05-31T14:21:56.101" v="4764" actId="553"/>
          <ac:picMkLst>
            <pc:docMk/>
            <pc:sldMk cId="2567326136" sldId="265"/>
            <ac:picMk id="2050" creationId="{7CF6827E-01EA-435F-F490-1E6AB99D9F3D}"/>
          </ac:picMkLst>
        </pc:picChg>
        <pc:picChg chg="add mod">
          <ac:chgData name="Edward Sapp" userId="9c956a8a85d217aa" providerId="LiveId" clId="{F3053DAF-B6F0-49DC-B275-18529766BEC6}" dt="2023-05-31T14:22:14.925" v="4790" actId="1582"/>
          <ac:picMkLst>
            <pc:docMk/>
            <pc:sldMk cId="2567326136" sldId="265"/>
            <ac:picMk id="2052" creationId="{3507B154-4E85-C067-9D7C-8BDBD8743D54}"/>
          </ac:picMkLst>
        </pc:picChg>
      </pc:sldChg>
      <pc:sldChg chg="addSp delSp modSp add mod">
        <pc:chgData name="Edward Sapp" userId="9c956a8a85d217aa" providerId="LiveId" clId="{F3053DAF-B6F0-49DC-B275-18529766BEC6}" dt="2023-05-31T15:48:40.014" v="10078" actId="20577"/>
        <pc:sldMkLst>
          <pc:docMk/>
          <pc:sldMk cId="3605824970" sldId="266"/>
        </pc:sldMkLst>
        <pc:spChg chg="mod">
          <ac:chgData name="Edward Sapp" userId="9c956a8a85d217aa" providerId="LiveId" clId="{F3053DAF-B6F0-49DC-B275-18529766BEC6}" dt="2023-05-31T14:29:53.183" v="6051" actId="1076"/>
          <ac:spMkLst>
            <pc:docMk/>
            <pc:sldMk cId="3605824970" sldId="266"/>
            <ac:spMk id="2" creationId="{EA6E4AC6-AB16-AD32-38AB-2C39DCCA9E8A}"/>
          </ac:spMkLst>
        </pc:spChg>
        <pc:spChg chg="del">
          <ac:chgData name="Edward Sapp" userId="9c956a8a85d217aa" providerId="LiveId" clId="{F3053DAF-B6F0-49DC-B275-18529766BEC6}" dt="2023-05-31T14:24:03.831" v="4866" actId="478"/>
          <ac:spMkLst>
            <pc:docMk/>
            <pc:sldMk cId="3605824970" sldId="266"/>
            <ac:spMk id="3" creationId="{AF7BA66B-60A1-CC19-A033-0AD4566D7AD2}"/>
          </ac:spMkLst>
        </pc:spChg>
        <pc:spChg chg="add del mod">
          <ac:chgData name="Edward Sapp" userId="9c956a8a85d217aa" providerId="LiveId" clId="{F3053DAF-B6F0-49DC-B275-18529766BEC6}" dt="2023-05-31T14:24:05.006" v="4867" actId="478"/>
          <ac:spMkLst>
            <pc:docMk/>
            <pc:sldMk cId="3605824970" sldId="266"/>
            <ac:spMk id="6" creationId="{566285C4-D3D7-F66B-A4A6-64331CCC1B82}"/>
          </ac:spMkLst>
        </pc:spChg>
        <pc:spChg chg="add mod">
          <ac:chgData name="Edward Sapp" userId="9c956a8a85d217aa" providerId="LiveId" clId="{F3053DAF-B6F0-49DC-B275-18529766BEC6}" dt="2023-05-31T14:29:57.751" v="6075" actId="1036"/>
          <ac:spMkLst>
            <pc:docMk/>
            <pc:sldMk cId="3605824970" sldId="266"/>
            <ac:spMk id="7" creationId="{FE848BB8-06E2-B153-5369-55D77D9EE394}"/>
          </ac:spMkLst>
        </pc:spChg>
        <pc:spChg chg="add mod">
          <ac:chgData name="Edward Sapp" userId="9c956a8a85d217aa" providerId="LiveId" clId="{F3053DAF-B6F0-49DC-B275-18529766BEC6}" dt="2023-05-31T15:48:33.104" v="10074" actId="20577"/>
          <ac:spMkLst>
            <pc:docMk/>
            <pc:sldMk cId="3605824970" sldId="266"/>
            <ac:spMk id="9" creationId="{23593190-10FB-3750-7C0C-A4F907C4F1B4}"/>
          </ac:spMkLst>
        </pc:spChg>
        <pc:spChg chg="add mod">
          <ac:chgData name="Edward Sapp" userId="9c956a8a85d217aa" providerId="LiveId" clId="{F3053DAF-B6F0-49DC-B275-18529766BEC6}" dt="2023-05-31T14:29:57.751" v="6075" actId="1036"/>
          <ac:spMkLst>
            <pc:docMk/>
            <pc:sldMk cId="3605824970" sldId="266"/>
            <ac:spMk id="10" creationId="{64F4EB89-AE56-0BBE-4BB8-E9663974DD11}"/>
          </ac:spMkLst>
        </pc:spChg>
        <pc:spChg chg="add mod">
          <ac:chgData name="Edward Sapp" userId="9c956a8a85d217aa" providerId="LiveId" clId="{F3053DAF-B6F0-49DC-B275-18529766BEC6}" dt="2023-05-31T15:48:36.836" v="10076" actId="20577"/>
          <ac:spMkLst>
            <pc:docMk/>
            <pc:sldMk cId="3605824970" sldId="266"/>
            <ac:spMk id="11" creationId="{4EA8936F-5F37-7A28-D82E-9AF3F14EEDE9}"/>
          </ac:spMkLst>
        </pc:spChg>
        <pc:spChg chg="add mod">
          <ac:chgData name="Edward Sapp" userId="9c956a8a85d217aa" providerId="LiveId" clId="{F3053DAF-B6F0-49DC-B275-18529766BEC6}" dt="2023-05-31T14:29:57.751" v="6075" actId="1036"/>
          <ac:spMkLst>
            <pc:docMk/>
            <pc:sldMk cId="3605824970" sldId="266"/>
            <ac:spMk id="12" creationId="{2BC5721B-F004-6FCA-5D8A-CB9D9A71F792}"/>
          </ac:spMkLst>
        </pc:spChg>
        <pc:spChg chg="add mod">
          <ac:chgData name="Edward Sapp" userId="9c956a8a85d217aa" providerId="LiveId" clId="{F3053DAF-B6F0-49DC-B275-18529766BEC6}" dt="2023-05-31T15:48:40.014" v="10078" actId="20577"/>
          <ac:spMkLst>
            <pc:docMk/>
            <pc:sldMk cId="3605824970" sldId="266"/>
            <ac:spMk id="13" creationId="{6D272917-1F25-5A94-F8C9-94DD203A3409}"/>
          </ac:spMkLst>
        </pc:spChg>
        <pc:spChg chg="add mod">
          <ac:chgData name="Edward Sapp" userId="9c956a8a85d217aa" providerId="LiveId" clId="{F3053DAF-B6F0-49DC-B275-18529766BEC6}" dt="2023-05-31T14:29:57.751" v="6075" actId="1036"/>
          <ac:spMkLst>
            <pc:docMk/>
            <pc:sldMk cId="3605824970" sldId="266"/>
            <ac:spMk id="14" creationId="{E17780EF-B1C1-CF07-7C48-F5851FCCC5A8}"/>
          </ac:spMkLst>
        </pc:spChg>
        <pc:spChg chg="add mod">
          <ac:chgData name="Edward Sapp" userId="9c956a8a85d217aa" providerId="LiveId" clId="{F3053DAF-B6F0-49DC-B275-18529766BEC6}" dt="2023-05-31T14:29:57.751" v="6075" actId="1036"/>
          <ac:spMkLst>
            <pc:docMk/>
            <pc:sldMk cId="3605824970" sldId="266"/>
            <ac:spMk id="15" creationId="{D143FFB1-5A17-A956-6276-6C97E14AA09F}"/>
          </ac:spMkLst>
        </pc:spChg>
        <pc:spChg chg="add mod">
          <ac:chgData name="Edward Sapp" userId="9c956a8a85d217aa" providerId="LiveId" clId="{F3053DAF-B6F0-49DC-B275-18529766BEC6}" dt="2023-05-31T14:29:57.751" v="6075" actId="1036"/>
          <ac:spMkLst>
            <pc:docMk/>
            <pc:sldMk cId="3605824970" sldId="266"/>
            <ac:spMk id="17" creationId="{64552B30-18AD-F3EC-4B7F-E2D45A6B3908}"/>
          </ac:spMkLst>
        </pc:spChg>
        <pc:spChg chg="add del mod">
          <ac:chgData name="Edward Sapp" userId="9c956a8a85d217aa" providerId="LiveId" clId="{F3053DAF-B6F0-49DC-B275-18529766BEC6}" dt="2023-05-31T14:30:00.291" v="6077" actId="478"/>
          <ac:spMkLst>
            <pc:docMk/>
            <pc:sldMk cId="3605824970" sldId="266"/>
            <ac:spMk id="20" creationId="{14BDFD66-2006-E14D-F6FF-F8BA65BB4BF2}"/>
          </ac:spMkLst>
        </pc:spChg>
        <pc:spChg chg="add del mod">
          <ac:chgData name="Edward Sapp" userId="9c956a8a85d217aa" providerId="LiveId" clId="{F3053DAF-B6F0-49DC-B275-18529766BEC6}" dt="2023-05-31T14:30:02.589" v="6078" actId="478"/>
          <ac:spMkLst>
            <pc:docMk/>
            <pc:sldMk cId="3605824970" sldId="266"/>
            <ac:spMk id="22" creationId="{0B4A407F-6F8A-5212-0494-361AE8A4172A}"/>
          </ac:spMkLst>
        </pc:spChg>
        <pc:spChg chg="add del mod">
          <ac:chgData name="Edward Sapp" userId="9c956a8a85d217aa" providerId="LiveId" clId="{F3053DAF-B6F0-49DC-B275-18529766BEC6}" dt="2023-05-31T14:30:46.798" v="6284" actId="20577"/>
          <ac:spMkLst>
            <pc:docMk/>
            <pc:sldMk cId="3605824970" sldId="266"/>
            <ac:spMk id="23" creationId="{7A101E00-02AA-8090-A2B9-4D05AB068B8F}"/>
          </ac:spMkLst>
        </pc:spChg>
        <pc:graphicFrameChg chg="add mod modGraphic">
          <ac:chgData name="Edward Sapp" userId="9c956a8a85d217aa" providerId="LiveId" clId="{F3053DAF-B6F0-49DC-B275-18529766BEC6}" dt="2023-05-31T14:29:57.751" v="6075" actId="1036"/>
          <ac:graphicFrameMkLst>
            <pc:docMk/>
            <pc:sldMk cId="3605824970" sldId="266"/>
            <ac:graphicFrameMk id="8" creationId="{6AB72E40-09A1-51DB-911C-1E5867FADCA2}"/>
          </ac:graphicFrameMkLst>
        </pc:graphicFrameChg>
        <pc:picChg chg="del">
          <ac:chgData name="Edward Sapp" userId="9c956a8a85d217aa" providerId="LiveId" clId="{F3053DAF-B6F0-49DC-B275-18529766BEC6}" dt="2023-05-31T14:24:03.831" v="4866" actId="478"/>
          <ac:picMkLst>
            <pc:docMk/>
            <pc:sldMk cId="3605824970" sldId="266"/>
            <ac:picMk id="2050" creationId="{7CF6827E-01EA-435F-F490-1E6AB99D9F3D}"/>
          </ac:picMkLst>
        </pc:picChg>
        <pc:picChg chg="del">
          <ac:chgData name="Edward Sapp" userId="9c956a8a85d217aa" providerId="LiveId" clId="{F3053DAF-B6F0-49DC-B275-18529766BEC6}" dt="2023-05-31T14:24:03.831" v="4866" actId="478"/>
          <ac:picMkLst>
            <pc:docMk/>
            <pc:sldMk cId="3605824970" sldId="266"/>
            <ac:picMk id="2052" creationId="{3507B154-4E85-C067-9D7C-8BDBD8743D54}"/>
          </ac:picMkLst>
        </pc:picChg>
        <pc:cxnChg chg="add mod">
          <ac:chgData name="Edward Sapp" userId="9c956a8a85d217aa" providerId="LiveId" clId="{F3053DAF-B6F0-49DC-B275-18529766BEC6}" dt="2023-05-31T14:29:57.751" v="6075" actId="1036"/>
          <ac:cxnSpMkLst>
            <pc:docMk/>
            <pc:sldMk cId="3605824970" sldId="266"/>
            <ac:cxnSpMk id="16" creationId="{A3940EF6-E177-B1B9-122C-47F07DE76C87}"/>
          </ac:cxnSpMkLst>
        </pc:cxnChg>
        <pc:cxnChg chg="add mod">
          <ac:chgData name="Edward Sapp" userId="9c956a8a85d217aa" providerId="LiveId" clId="{F3053DAF-B6F0-49DC-B275-18529766BEC6}" dt="2023-05-31T14:29:57.751" v="6075" actId="1036"/>
          <ac:cxnSpMkLst>
            <pc:docMk/>
            <pc:sldMk cId="3605824970" sldId="266"/>
            <ac:cxnSpMk id="18" creationId="{E13EED8E-355A-8115-033A-2311ADC92E9A}"/>
          </ac:cxnSpMkLst>
        </pc:cxnChg>
        <pc:cxnChg chg="add mod">
          <ac:chgData name="Edward Sapp" userId="9c956a8a85d217aa" providerId="LiveId" clId="{F3053DAF-B6F0-49DC-B275-18529766BEC6}" dt="2023-05-31T14:29:57.751" v="6075" actId="1036"/>
          <ac:cxnSpMkLst>
            <pc:docMk/>
            <pc:sldMk cId="3605824970" sldId="266"/>
            <ac:cxnSpMk id="19" creationId="{808EE3F2-5CF1-BADD-5256-0DB798785000}"/>
          </ac:cxnSpMkLst>
        </pc:cxnChg>
      </pc:sldChg>
      <pc:sldChg chg="add del">
        <pc:chgData name="Edward Sapp" userId="9c956a8a85d217aa" providerId="LiveId" clId="{F3053DAF-B6F0-49DC-B275-18529766BEC6}" dt="2023-05-31T14:32:01.779" v="6295" actId="47"/>
        <pc:sldMkLst>
          <pc:docMk/>
          <pc:sldMk cId="1576455672" sldId="267"/>
        </pc:sldMkLst>
      </pc:sldChg>
      <pc:sldChg chg="addSp delSp modSp new mod">
        <pc:chgData name="Edward Sapp" userId="9c956a8a85d217aa" providerId="LiveId" clId="{F3053DAF-B6F0-49DC-B275-18529766BEC6}" dt="2023-05-31T14:36:32.424" v="6452" actId="552"/>
        <pc:sldMkLst>
          <pc:docMk/>
          <pc:sldMk cId="3211363754" sldId="267"/>
        </pc:sldMkLst>
        <pc:spChg chg="mod">
          <ac:chgData name="Edward Sapp" userId="9c956a8a85d217aa" providerId="LiveId" clId="{F3053DAF-B6F0-49DC-B275-18529766BEC6}" dt="2023-05-31T14:36:32.424" v="6452" actId="552"/>
          <ac:spMkLst>
            <pc:docMk/>
            <pc:sldMk cId="3211363754" sldId="267"/>
            <ac:spMk id="2" creationId="{4AAE85D9-793F-F13A-1977-34F36057185B}"/>
          </ac:spMkLst>
        </pc:spChg>
        <pc:spChg chg="del">
          <ac:chgData name="Edward Sapp" userId="9c956a8a85d217aa" providerId="LiveId" clId="{F3053DAF-B6F0-49DC-B275-18529766BEC6}" dt="2023-05-31T14:32:23.339" v="6326" actId="478"/>
          <ac:spMkLst>
            <pc:docMk/>
            <pc:sldMk cId="3211363754" sldId="267"/>
            <ac:spMk id="3" creationId="{5CBCAC8A-443A-5C81-507B-5FD873437DA2}"/>
          </ac:spMkLst>
        </pc:spChg>
        <pc:graphicFrameChg chg="add mod modGraphic">
          <ac:chgData name="Edward Sapp" userId="9c956a8a85d217aa" providerId="LiveId" clId="{F3053DAF-B6F0-49DC-B275-18529766BEC6}" dt="2023-05-31T14:36:32.424" v="6452" actId="552"/>
          <ac:graphicFrameMkLst>
            <pc:docMk/>
            <pc:sldMk cId="3211363754" sldId="267"/>
            <ac:graphicFrameMk id="6" creationId="{A3DC98AB-40BC-14F6-8606-E81B22F62C6C}"/>
          </ac:graphicFrameMkLst>
        </pc:graphicFrameChg>
      </pc:sldChg>
      <pc:sldChg chg="modSp new mod">
        <pc:chgData name="Edward Sapp" userId="9c956a8a85d217aa" providerId="LiveId" clId="{F3053DAF-B6F0-49DC-B275-18529766BEC6}" dt="2023-05-31T14:40:04.514" v="7637" actId="20577"/>
        <pc:sldMkLst>
          <pc:docMk/>
          <pc:sldMk cId="1364394148" sldId="268"/>
        </pc:sldMkLst>
        <pc:spChg chg="mod">
          <ac:chgData name="Edward Sapp" userId="9c956a8a85d217aa" providerId="LiveId" clId="{F3053DAF-B6F0-49DC-B275-18529766BEC6}" dt="2023-05-31T14:37:23.342" v="6516" actId="20577"/>
          <ac:spMkLst>
            <pc:docMk/>
            <pc:sldMk cId="1364394148" sldId="268"/>
            <ac:spMk id="2" creationId="{D378E1CD-02C2-077B-BC3C-A55C9E45DFA2}"/>
          </ac:spMkLst>
        </pc:spChg>
        <pc:spChg chg="mod">
          <ac:chgData name="Edward Sapp" userId="9c956a8a85d217aa" providerId="LiveId" clId="{F3053DAF-B6F0-49DC-B275-18529766BEC6}" dt="2023-05-31T14:40:04.514" v="7637" actId="20577"/>
          <ac:spMkLst>
            <pc:docMk/>
            <pc:sldMk cId="1364394148" sldId="268"/>
            <ac:spMk id="3" creationId="{7AEF28EB-C8E4-B290-398D-B7F6FD80DC7D}"/>
          </ac:spMkLst>
        </pc:spChg>
      </pc:sldChg>
      <pc:sldChg chg="delSp modSp add del mod">
        <pc:chgData name="Edward Sapp" userId="9c956a8a85d217aa" providerId="LiveId" clId="{F3053DAF-B6F0-49DC-B275-18529766BEC6}" dt="2023-05-31T14:37:10.892" v="6487" actId="47"/>
        <pc:sldMkLst>
          <pc:docMk/>
          <pc:sldMk cId="1439577163" sldId="268"/>
        </pc:sldMkLst>
        <pc:spChg chg="mod">
          <ac:chgData name="Edward Sapp" userId="9c956a8a85d217aa" providerId="LiveId" clId="{F3053DAF-B6F0-49DC-B275-18529766BEC6}" dt="2023-05-31T14:37:07.991" v="6486" actId="20577"/>
          <ac:spMkLst>
            <pc:docMk/>
            <pc:sldMk cId="1439577163" sldId="268"/>
            <ac:spMk id="2" creationId="{4AAE85D9-793F-F13A-1977-34F36057185B}"/>
          </ac:spMkLst>
        </pc:spChg>
        <pc:graphicFrameChg chg="del">
          <ac:chgData name="Edward Sapp" userId="9c956a8a85d217aa" providerId="LiveId" clId="{F3053DAF-B6F0-49DC-B275-18529766BEC6}" dt="2023-05-31T14:36:59.621" v="6463" actId="478"/>
          <ac:graphicFrameMkLst>
            <pc:docMk/>
            <pc:sldMk cId="1439577163" sldId="268"/>
            <ac:graphicFrameMk id="6" creationId="{A3DC98AB-40BC-14F6-8606-E81B22F62C6C}"/>
          </ac:graphicFrameMkLst>
        </pc:graphicFrameChg>
      </pc:sldChg>
      <pc:sldChg chg="modSp add mod">
        <pc:chgData name="Edward Sapp" userId="9c956a8a85d217aa" providerId="LiveId" clId="{F3053DAF-B6F0-49DC-B275-18529766BEC6}" dt="2023-05-31T14:43:06.662" v="7935" actId="20577"/>
        <pc:sldMkLst>
          <pc:docMk/>
          <pc:sldMk cId="4024787490" sldId="269"/>
        </pc:sldMkLst>
        <pc:spChg chg="mod">
          <ac:chgData name="Edward Sapp" userId="9c956a8a85d217aa" providerId="LiveId" clId="{F3053DAF-B6F0-49DC-B275-18529766BEC6}" dt="2023-05-31T14:40:14.205" v="7663" actId="20577"/>
          <ac:spMkLst>
            <pc:docMk/>
            <pc:sldMk cId="4024787490" sldId="269"/>
            <ac:spMk id="2" creationId="{D378E1CD-02C2-077B-BC3C-A55C9E45DFA2}"/>
          </ac:spMkLst>
        </pc:spChg>
        <pc:spChg chg="mod">
          <ac:chgData name="Edward Sapp" userId="9c956a8a85d217aa" providerId="LiveId" clId="{F3053DAF-B6F0-49DC-B275-18529766BEC6}" dt="2023-05-31T14:43:06.662" v="7935" actId="20577"/>
          <ac:spMkLst>
            <pc:docMk/>
            <pc:sldMk cId="4024787490" sldId="269"/>
            <ac:spMk id="3" creationId="{7AEF28EB-C8E4-B290-398D-B7F6FD80DC7D}"/>
          </ac:spMkLst>
        </pc:spChg>
      </pc:sldChg>
      <pc:sldChg chg="modSp add mod">
        <pc:chgData name="Edward Sapp" userId="9c956a8a85d217aa" providerId="LiveId" clId="{F3053DAF-B6F0-49DC-B275-18529766BEC6}" dt="2023-05-31T15:49:44.533" v="10087" actId="179"/>
        <pc:sldMkLst>
          <pc:docMk/>
          <pc:sldMk cId="1042587336" sldId="270"/>
        </pc:sldMkLst>
        <pc:spChg chg="mod">
          <ac:chgData name="Edward Sapp" userId="9c956a8a85d217aa" providerId="LiveId" clId="{F3053DAF-B6F0-49DC-B275-18529766BEC6}" dt="2023-05-31T14:43:28.979" v="7954" actId="20577"/>
          <ac:spMkLst>
            <pc:docMk/>
            <pc:sldMk cId="1042587336" sldId="270"/>
            <ac:spMk id="2" creationId="{D378E1CD-02C2-077B-BC3C-A55C9E45DFA2}"/>
          </ac:spMkLst>
        </pc:spChg>
        <pc:spChg chg="mod">
          <ac:chgData name="Edward Sapp" userId="9c956a8a85d217aa" providerId="LiveId" clId="{F3053DAF-B6F0-49DC-B275-18529766BEC6}" dt="2023-05-31T15:49:44.533" v="10087" actId="179"/>
          <ac:spMkLst>
            <pc:docMk/>
            <pc:sldMk cId="1042587336" sldId="270"/>
            <ac:spMk id="3" creationId="{7AEF28EB-C8E4-B290-398D-B7F6FD80DC7D}"/>
          </ac:spMkLst>
        </pc:spChg>
      </pc:sldChg>
      <pc:sldChg chg="modSp new del mod">
        <pc:chgData name="Edward Sapp" userId="9c956a8a85d217aa" providerId="LiveId" clId="{F3053DAF-B6F0-49DC-B275-18529766BEC6}" dt="2023-05-31T15:49:21.961" v="10083" actId="47"/>
        <pc:sldMkLst>
          <pc:docMk/>
          <pc:sldMk cId="1013087962" sldId="271"/>
        </pc:sldMkLst>
        <pc:spChg chg="mod">
          <ac:chgData name="Edward Sapp" userId="9c956a8a85d217aa" providerId="LiveId" clId="{F3053DAF-B6F0-49DC-B275-18529766BEC6}" dt="2023-05-31T14:51:25.728" v="8132" actId="20577"/>
          <ac:spMkLst>
            <pc:docMk/>
            <pc:sldMk cId="1013087962" sldId="271"/>
            <ac:spMk id="2" creationId="{B81E2963-D6B6-AA60-4386-29FB6F63692D}"/>
          </ac:spMkLst>
        </pc:spChg>
        <pc:spChg chg="mod">
          <ac:chgData name="Edward Sapp" userId="9c956a8a85d217aa" providerId="LiveId" clId="{F3053DAF-B6F0-49DC-B275-18529766BEC6}" dt="2023-05-31T15:49:05.893" v="10079" actId="255"/>
          <ac:spMkLst>
            <pc:docMk/>
            <pc:sldMk cId="1013087962" sldId="271"/>
            <ac:spMk id="3" creationId="{A524F888-43C0-EF4B-99F5-CD71B9B8FF0B}"/>
          </ac:spMkLst>
        </pc:spChg>
      </pc:sldChg>
      <pc:sldChg chg="addSp delSp modSp new mod">
        <pc:chgData name="Edward Sapp" userId="9c956a8a85d217aa" providerId="LiveId" clId="{F3053DAF-B6F0-49DC-B275-18529766BEC6}" dt="2023-05-31T15:51:24.244" v="10115" actId="1035"/>
        <pc:sldMkLst>
          <pc:docMk/>
          <pc:sldMk cId="221232388" sldId="272"/>
        </pc:sldMkLst>
        <pc:spChg chg="mod">
          <ac:chgData name="Edward Sapp" userId="9c956a8a85d217aa" providerId="LiveId" clId="{F3053DAF-B6F0-49DC-B275-18529766BEC6}" dt="2023-05-31T14:57:15.705" v="8228" actId="20577"/>
          <ac:spMkLst>
            <pc:docMk/>
            <pc:sldMk cId="221232388" sldId="272"/>
            <ac:spMk id="2" creationId="{B152CBE9-47DB-4298-DA20-95D2E0379BF8}"/>
          </ac:spMkLst>
        </pc:spChg>
        <pc:spChg chg="del">
          <ac:chgData name="Edward Sapp" userId="9c956a8a85d217aa" providerId="LiveId" clId="{F3053DAF-B6F0-49DC-B275-18529766BEC6}" dt="2023-05-31T14:57:17.992" v="8229" actId="478"/>
          <ac:spMkLst>
            <pc:docMk/>
            <pc:sldMk cId="221232388" sldId="272"/>
            <ac:spMk id="3" creationId="{B1A1EA75-F49A-FF85-CDB7-443086C85E51}"/>
          </ac:spMkLst>
        </pc:spChg>
        <pc:picChg chg="add del">
          <ac:chgData name="Edward Sapp" userId="9c956a8a85d217aa" providerId="LiveId" clId="{F3053DAF-B6F0-49DC-B275-18529766BEC6}" dt="2023-05-31T15:05:30.906" v="8249" actId="478"/>
          <ac:picMkLst>
            <pc:docMk/>
            <pc:sldMk cId="221232388" sldId="272"/>
            <ac:picMk id="6" creationId="{1AFF165F-026C-9BE1-643F-B78768701706}"/>
          </ac:picMkLst>
        </pc:picChg>
        <pc:picChg chg="add del mod">
          <ac:chgData name="Edward Sapp" userId="9c956a8a85d217aa" providerId="LiveId" clId="{F3053DAF-B6F0-49DC-B275-18529766BEC6}" dt="2023-05-31T15:51:12.123" v="10088" actId="478"/>
          <ac:picMkLst>
            <pc:docMk/>
            <pc:sldMk cId="221232388" sldId="272"/>
            <ac:picMk id="7" creationId="{447D8FEC-E9FF-B3EF-8E71-2BC4886084E9}"/>
          </ac:picMkLst>
        </pc:picChg>
        <pc:picChg chg="add mod">
          <ac:chgData name="Edward Sapp" userId="9c956a8a85d217aa" providerId="LiveId" clId="{F3053DAF-B6F0-49DC-B275-18529766BEC6}" dt="2023-05-31T15:51:24.244" v="10115" actId="1035"/>
          <ac:picMkLst>
            <pc:docMk/>
            <pc:sldMk cId="221232388" sldId="272"/>
            <ac:picMk id="8" creationId="{158766CE-376C-05B7-5A3C-2500CA2FB295}"/>
          </ac:picMkLst>
        </pc:picChg>
      </pc:sldChg>
      <pc:sldChg chg="delSp modSp add del mod">
        <pc:chgData name="Edward Sapp" userId="9c956a8a85d217aa" providerId="LiveId" clId="{F3053DAF-B6F0-49DC-B275-18529766BEC6}" dt="2023-05-31T15:12:19.793" v="8306" actId="47"/>
        <pc:sldMkLst>
          <pc:docMk/>
          <pc:sldMk cId="2269893910" sldId="273"/>
        </pc:sldMkLst>
        <pc:spChg chg="mod">
          <ac:chgData name="Edward Sapp" userId="9c956a8a85d217aa" providerId="LiveId" clId="{F3053DAF-B6F0-49DC-B275-18529766BEC6}" dt="2023-05-31T15:07:10.337" v="8304" actId="20577"/>
          <ac:spMkLst>
            <pc:docMk/>
            <pc:sldMk cId="2269893910" sldId="273"/>
            <ac:spMk id="2" creationId="{B152CBE9-47DB-4298-DA20-95D2E0379BF8}"/>
          </ac:spMkLst>
        </pc:spChg>
        <pc:picChg chg="del">
          <ac:chgData name="Edward Sapp" userId="9c956a8a85d217aa" providerId="LiveId" clId="{F3053DAF-B6F0-49DC-B275-18529766BEC6}" dt="2023-05-31T15:07:12.761" v="8305" actId="478"/>
          <ac:picMkLst>
            <pc:docMk/>
            <pc:sldMk cId="2269893910" sldId="273"/>
            <ac:picMk id="7" creationId="{447D8FEC-E9FF-B3EF-8E71-2BC4886084E9}"/>
          </ac:picMkLst>
        </pc:picChg>
      </pc:sldChg>
      <pc:sldChg chg="addSp delSp modSp new mod">
        <pc:chgData name="Edward Sapp" userId="9c956a8a85d217aa" providerId="LiveId" clId="{F3053DAF-B6F0-49DC-B275-18529766BEC6}" dt="2023-05-31T15:13:26.393" v="8577" actId="20577"/>
        <pc:sldMkLst>
          <pc:docMk/>
          <pc:sldMk cId="2860814839" sldId="273"/>
        </pc:sldMkLst>
        <pc:spChg chg="mod">
          <ac:chgData name="Edward Sapp" userId="9c956a8a85d217aa" providerId="LiveId" clId="{F3053DAF-B6F0-49DC-B275-18529766BEC6}" dt="2023-05-31T15:12:56.774" v="8333" actId="20577"/>
          <ac:spMkLst>
            <pc:docMk/>
            <pc:sldMk cId="2860814839" sldId="273"/>
            <ac:spMk id="2" creationId="{CD6FEC99-72CB-5575-51D6-DAE4C8C3A77B}"/>
          </ac:spMkLst>
        </pc:spChg>
        <pc:spChg chg="mod">
          <ac:chgData name="Edward Sapp" userId="9c956a8a85d217aa" providerId="LiveId" clId="{F3053DAF-B6F0-49DC-B275-18529766BEC6}" dt="2023-05-31T15:13:26.393" v="8577" actId="20577"/>
          <ac:spMkLst>
            <pc:docMk/>
            <pc:sldMk cId="2860814839" sldId="273"/>
            <ac:spMk id="3" creationId="{D02BEF10-AC27-812E-7CB0-8A9627634B6A}"/>
          </ac:spMkLst>
        </pc:spChg>
        <pc:spChg chg="del">
          <ac:chgData name="Edward Sapp" userId="9c956a8a85d217aa" providerId="LiveId" clId="{F3053DAF-B6F0-49DC-B275-18529766BEC6}" dt="2023-05-31T15:12:25.363" v="8308" actId="478"/>
          <ac:spMkLst>
            <pc:docMk/>
            <pc:sldMk cId="2860814839" sldId="273"/>
            <ac:spMk id="6" creationId="{03281391-EEE5-C58D-14CD-C58F3ADEE61A}"/>
          </ac:spMkLst>
        </pc:spChg>
        <pc:picChg chg="add mod">
          <ac:chgData name="Edward Sapp" userId="9c956a8a85d217aa" providerId="LiveId" clId="{F3053DAF-B6F0-49DC-B275-18529766BEC6}" dt="2023-05-31T15:12:52.257" v="8312" actId="12789"/>
          <ac:picMkLst>
            <pc:docMk/>
            <pc:sldMk cId="2860814839" sldId="273"/>
            <ac:picMk id="7" creationId="{5354457C-D90D-624F-9A3A-02B4ADE9C03F}"/>
          </ac:picMkLst>
        </pc:picChg>
      </pc:sldChg>
      <pc:sldChg chg="new del">
        <pc:chgData name="Edward Sapp" userId="9c956a8a85d217aa" providerId="LiveId" clId="{F3053DAF-B6F0-49DC-B275-18529766BEC6}" dt="2023-05-31T15:22:02.274" v="8599" actId="47"/>
        <pc:sldMkLst>
          <pc:docMk/>
          <pc:sldMk cId="486592932" sldId="274"/>
        </pc:sldMkLst>
      </pc:sldChg>
      <pc:sldChg chg="addSp delSp modSp new mod">
        <pc:chgData name="Edward Sapp" userId="9c956a8a85d217aa" providerId="LiveId" clId="{F3053DAF-B6F0-49DC-B275-18529766BEC6}" dt="2023-05-31T15:31:29.010" v="9079" actId="1035"/>
        <pc:sldMkLst>
          <pc:docMk/>
          <pc:sldMk cId="3950589713" sldId="274"/>
        </pc:sldMkLst>
        <pc:spChg chg="mod">
          <ac:chgData name="Edward Sapp" userId="9c956a8a85d217aa" providerId="LiveId" clId="{F3053DAF-B6F0-49DC-B275-18529766BEC6}" dt="2023-05-31T15:23:17.197" v="8722" actId="20577"/>
          <ac:spMkLst>
            <pc:docMk/>
            <pc:sldMk cId="3950589713" sldId="274"/>
            <ac:spMk id="2" creationId="{43CD01A1-7FCF-0E8E-D2DA-CD4EA3559CB4}"/>
          </ac:spMkLst>
        </pc:spChg>
        <pc:spChg chg="mod ord">
          <ac:chgData name="Edward Sapp" userId="9c956a8a85d217aa" providerId="LiveId" clId="{F3053DAF-B6F0-49DC-B275-18529766BEC6}" dt="2023-05-31T15:31:29.010" v="9079" actId="1035"/>
          <ac:spMkLst>
            <pc:docMk/>
            <pc:sldMk cId="3950589713" sldId="274"/>
            <ac:spMk id="3" creationId="{84EAF7D8-1BE6-56E0-6886-7265DB85BD1A}"/>
          </ac:spMkLst>
        </pc:spChg>
        <pc:spChg chg="mod">
          <ac:chgData name="Edward Sapp" userId="9c956a8a85d217aa" providerId="LiveId" clId="{F3053DAF-B6F0-49DC-B275-18529766BEC6}" dt="2023-05-31T15:24:38.504" v="8875" actId="553"/>
          <ac:spMkLst>
            <pc:docMk/>
            <pc:sldMk cId="3950589713" sldId="274"/>
            <ac:spMk id="4" creationId="{94A1BCDB-54DE-85D4-C6C9-D810B6CE39C9}"/>
          </ac:spMkLst>
        </pc:spChg>
        <pc:spChg chg="mod">
          <ac:chgData name="Edward Sapp" userId="9c956a8a85d217aa" providerId="LiveId" clId="{F3053DAF-B6F0-49DC-B275-18529766BEC6}" dt="2023-05-31T15:27:33.372" v="8944" actId="553"/>
          <ac:spMkLst>
            <pc:docMk/>
            <pc:sldMk cId="3950589713" sldId="274"/>
            <ac:spMk id="5" creationId="{EDC31499-9C05-9A81-2F85-97FAB2AA1A10}"/>
          </ac:spMkLst>
        </pc:spChg>
        <pc:spChg chg="del">
          <ac:chgData name="Edward Sapp" userId="9c956a8a85d217aa" providerId="LiveId" clId="{F3053DAF-B6F0-49DC-B275-18529766BEC6}" dt="2023-05-31T15:22:08.037" v="8601" actId="478"/>
          <ac:spMkLst>
            <pc:docMk/>
            <pc:sldMk cId="3950589713" sldId="274"/>
            <ac:spMk id="6" creationId="{88B13859-87CF-F151-DD35-7AD81EB96598}"/>
          </ac:spMkLst>
        </pc:spChg>
        <pc:spChg chg="add del">
          <ac:chgData name="Edward Sapp" userId="9c956a8a85d217aa" providerId="LiveId" clId="{F3053DAF-B6F0-49DC-B275-18529766BEC6}" dt="2023-05-31T15:24:21.850" v="8866" actId="478"/>
          <ac:spMkLst>
            <pc:docMk/>
            <pc:sldMk cId="3950589713" sldId="274"/>
            <ac:spMk id="12" creationId="{CC28E017-4526-0276-59AE-780102858045}"/>
          </ac:spMkLst>
        </pc:spChg>
        <pc:spChg chg="add mod">
          <ac:chgData name="Edward Sapp" userId="9c956a8a85d217aa" providerId="LiveId" clId="{F3053DAF-B6F0-49DC-B275-18529766BEC6}" dt="2023-05-31T15:31:25.867" v="9076" actId="1036"/>
          <ac:spMkLst>
            <pc:docMk/>
            <pc:sldMk cId="3950589713" sldId="274"/>
            <ac:spMk id="15" creationId="{D54A25C1-FEF3-1487-D9AF-BF361FCB6914}"/>
          </ac:spMkLst>
        </pc:spChg>
        <pc:spChg chg="add mod ord">
          <ac:chgData name="Edward Sapp" userId="9c956a8a85d217aa" providerId="LiveId" clId="{F3053DAF-B6F0-49DC-B275-18529766BEC6}" dt="2023-05-31T15:31:25.867" v="9076" actId="1036"/>
          <ac:spMkLst>
            <pc:docMk/>
            <pc:sldMk cId="3950589713" sldId="274"/>
            <ac:spMk id="20" creationId="{1D09CF93-EF50-269B-FAAF-0922B92D9375}"/>
          </ac:spMkLst>
        </pc:spChg>
        <pc:graphicFrameChg chg="add del mod">
          <ac:chgData name="Edward Sapp" userId="9c956a8a85d217aa" providerId="LiveId" clId="{F3053DAF-B6F0-49DC-B275-18529766BEC6}" dt="2023-05-31T15:22:09.262" v="8603"/>
          <ac:graphicFrameMkLst>
            <pc:docMk/>
            <pc:sldMk cId="3950589713" sldId="274"/>
            <ac:graphicFrameMk id="7" creationId="{62D27144-AD3B-B46E-A1C2-7AC1141BF788}"/>
          </ac:graphicFrameMkLst>
        </pc:graphicFrameChg>
        <pc:picChg chg="add del">
          <ac:chgData name="Edward Sapp" userId="9c956a8a85d217aa" providerId="LiveId" clId="{F3053DAF-B6F0-49DC-B275-18529766BEC6}" dt="2023-05-31T15:22:15.237" v="8605" actId="478"/>
          <ac:picMkLst>
            <pc:docMk/>
            <pc:sldMk cId="3950589713" sldId="274"/>
            <ac:picMk id="8" creationId="{D79AB0FB-87A1-9D3E-58AF-49135E356CAB}"/>
          </ac:picMkLst>
        </pc:picChg>
        <pc:picChg chg="add del mod">
          <ac:chgData name="Edward Sapp" userId="9c956a8a85d217aa" providerId="LiveId" clId="{F3053DAF-B6F0-49DC-B275-18529766BEC6}" dt="2023-05-31T15:22:59.464" v="8660" actId="478"/>
          <ac:picMkLst>
            <pc:docMk/>
            <pc:sldMk cId="3950589713" sldId="274"/>
            <ac:picMk id="9" creationId="{47020BD5-3E56-9198-4EEE-1AB696608F9A}"/>
          </ac:picMkLst>
        </pc:picChg>
        <pc:picChg chg="add mod ord">
          <ac:chgData name="Edward Sapp" userId="9c956a8a85d217aa" providerId="LiveId" clId="{F3053DAF-B6F0-49DC-B275-18529766BEC6}" dt="2023-05-31T15:31:25.867" v="9076" actId="1036"/>
          <ac:picMkLst>
            <pc:docMk/>
            <pc:sldMk cId="3950589713" sldId="274"/>
            <ac:picMk id="10" creationId="{068BC2CD-C7CC-2C74-A27D-18CFF6F0FF70}"/>
          </ac:picMkLst>
        </pc:picChg>
        <pc:picChg chg="add del mod ord modCrop">
          <ac:chgData name="Edward Sapp" userId="9c956a8a85d217aa" providerId="LiveId" clId="{F3053DAF-B6F0-49DC-B275-18529766BEC6}" dt="2023-05-31T15:27:15.015" v="8939" actId="478"/>
          <ac:picMkLst>
            <pc:docMk/>
            <pc:sldMk cId="3950589713" sldId="274"/>
            <ac:picMk id="14" creationId="{D47EAB20-8D1F-7A47-A121-28737A8A3B5D}"/>
          </ac:picMkLst>
        </pc:picChg>
        <pc:picChg chg="add mod ord modCrop">
          <ac:chgData name="Edward Sapp" userId="9c956a8a85d217aa" providerId="LiveId" clId="{F3053DAF-B6F0-49DC-B275-18529766BEC6}" dt="2023-05-31T15:31:25.867" v="9076" actId="1036"/>
          <ac:picMkLst>
            <pc:docMk/>
            <pc:sldMk cId="3950589713" sldId="274"/>
            <ac:picMk id="17" creationId="{35239EC6-B961-9423-E6F9-9BEE6EED1954}"/>
          </ac:picMkLst>
        </pc:picChg>
        <pc:picChg chg="add mod ord modCrop">
          <ac:chgData name="Edward Sapp" userId="9c956a8a85d217aa" providerId="LiveId" clId="{F3053DAF-B6F0-49DC-B275-18529766BEC6}" dt="2023-05-31T15:31:25.867" v="9076" actId="1036"/>
          <ac:picMkLst>
            <pc:docMk/>
            <pc:sldMk cId="3950589713" sldId="274"/>
            <ac:picMk id="19" creationId="{B5B1B4E6-08D2-468B-D9D1-D0363C6BA473}"/>
          </ac:picMkLst>
        </pc:picChg>
        <pc:picChg chg="add mod modCrop">
          <ac:chgData name="Edward Sapp" userId="9c956a8a85d217aa" providerId="LiveId" clId="{F3053DAF-B6F0-49DC-B275-18529766BEC6}" dt="2023-05-31T15:31:25.867" v="9076" actId="1036"/>
          <ac:picMkLst>
            <pc:docMk/>
            <pc:sldMk cId="3950589713" sldId="274"/>
            <ac:picMk id="22" creationId="{EB826DF6-4C38-1A81-B5FC-BECC0A636F01}"/>
          </ac:picMkLst>
        </pc:picChg>
      </pc:sldChg>
      <pc:sldChg chg="modSp new mod">
        <pc:chgData name="Edward Sapp" userId="9c956a8a85d217aa" providerId="LiveId" clId="{F3053DAF-B6F0-49DC-B275-18529766BEC6}" dt="2023-05-31T15:36:38.866" v="9978" actId="20577"/>
        <pc:sldMkLst>
          <pc:docMk/>
          <pc:sldMk cId="517876603" sldId="275"/>
        </pc:sldMkLst>
        <pc:spChg chg="mod">
          <ac:chgData name="Edward Sapp" userId="9c956a8a85d217aa" providerId="LiveId" clId="{F3053DAF-B6F0-49DC-B275-18529766BEC6}" dt="2023-05-31T15:34:16.358" v="9891" actId="20577"/>
          <ac:spMkLst>
            <pc:docMk/>
            <pc:sldMk cId="517876603" sldId="275"/>
            <ac:spMk id="2" creationId="{5E3FA008-14F5-482A-D714-742DF9BF6439}"/>
          </ac:spMkLst>
        </pc:spChg>
        <pc:spChg chg="mod">
          <ac:chgData name="Edward Sapp" userId="9c956a8a85d217aa" providerId="LiveId" clId="{F3053DAF-B6F0-49DC-B275-18529766BEC6}" dt="2023-05-31T15:36:38.866" v="9978" actId="20577"/>
          <ac:spMkLst>
            <pc:docMk/>
            <pc:sldMk cId="517876603" sldId="275"/>
            <ac:spMk id="3" creationId="{0152EFCD-9D00-4514-CEC3-D67A1CA1DA4E}"/>
          </ac:spMkLst>
        </pc:spChg>
      </pc:sldChg>
      <pc:sldChg chg="modSp new mod">
        <pc:chgData name="Edward Sapp" userId="9c956a8a85d217aa" providerId="LiveId" clId="{F3053DAF-B6F0-49DC-B275-18529766BEC6}" dt="2023-05-31T15:37:39.866" v="10071" actId="20577"/>
        <pc:sldMkLst>
          <pc:docMk/>
          <pc:sldMk cId="4102106921" sldId="276"/>
        </pc:sldMkLst>
        <pc:spChg chg="mod">
          <ac:chgData name="Edward Sapp" userId="9c956a8a85d217aa" providerId="LiveId" clId="{F3053DAF-B6F0-49DC-B275-18529766BEC6}" dt="2023-05-31T15:37:39.866" v="10071" actId="20577"/>
          <ac:spMkLst>
            <pc:docMk/>
            <pc:sldMk cId="4102106921" sldId="276"/>
            <ac:spMk id="2" creationId="{CF8D9630-E0F0-D11B-8741-02A85FFA08C3}"/>
          </ac:spMkLst>
        </pc:spChg>
      </pc:sldChg>
      <pc:sldChg chg="new del">
        <pc:chgData name="Edward Sapp" userId="9c956a8a85d217aa" providerId="LiveId" clId="{F3053DAF-B6F0-49DC-B275-18529766BEC6}" dt="2023-05-31T15:37:20.562" v="10020" actId="47"/>
        <pc:sldMkLst>
          <pc:docMk/>
          <pc:sldMk cId="2260486098" sldId="277"/>
        </pc:sldMkLst>
      </pc:sldChg>
      <pc:sldChg chg="modSp add mod">
        <pc:chgData name="Edward Sapp" userId="9c956a8a85d217aa" providerId="LiveId" clId="{F3053DAF-B6F0-49DC-B275-18529766BEC6}" dt="2023-05-31T15:49:34.749" v="10085" actId="179"/>
        <pc:sldMkLst>
          <pc:docMk/>
          <pc:sldMk cId="4137931533" sldId="277"/>
        </pc:sldMkLst>
        <pc:spChg chg="mod">
          <ac:chgData name="Edward Sapp" userId="9c956a8a85d217aa" providerId="LiveId" clId="{F3053DAF-B6F0-49DC-B275-18529766BEC6}" dt="2023-05-31T15:49:18.762" v="10082"/>
          <ac:spMkLst>
            <pc:docMk/>
            <pc:sldMk cId="4137931533" sldId="277"/>
            <ac:spMk id="2" creationId="{D378E1CD-02C2-077B-BC3C-A55C9E45DFA2}"/>
          </ac:spMkLst>
        </pc:spChg>
        <pc:spChg chg="mod">
          <ac:chgData name="Edward Sapp" userId="9c956a8a85d217aa" providerId="LiveId" clId="{F3053DAF-B6F0-49DC-B275-18529766BEC6}" dt="2023-05-31T15:49:34.749" v="10085" actId="179"/>
          <ac:spMkLst>
            <pc:docMk/>
            <pc:sldMk cId="4137931533" sldId="277"/>
            <ac:spMk id="3" creationId="{7AEF28EB-C8E4-B290-398D-B7F6FD80DC7D}"/>
          </ac:spMkLst>
        </pc:spChg>
      </pc:sldChg>
      <pc:sldMasterChg chg="addSldLayout delSldLayout modSldLayout">
        <pc:chgData name="Edward Sapp" userId="9c956a8a85d217aa" providerId="LiveId" clId="{F3053DAF-B6F0-49DC-B275-18529766BEC6}" dt="2023-05-30T21:23:30.666" v="12" actId="11236"/>
        <pc:sldMasterMkLst>
          <pc:docMk/>
          <pc:sldMasterMk cId="3826131247" sldId="2147483648"/>
        </pc:sldMasterMkLst>
        <pc:sldLayoutChg chg="del">
          <pc:chgData name="Edward Sapp" userId="9c956a8a85d217aa" providerId="LiveId" clId="{F3053DAF-B6F0-49DC-B275-18529766BEC6}" dt="2023-05-30T21:23:25.774" v="11" actId="2696"/>
          <pc:sldLayoutMkLst>
            <pc:docMk/>
            <pc:sldMasterMk cId="3826131247" sldId="2147483648"/>
            <pc:sldLayoutMk cId="181602430" sldId="2147483650"/>
          </pc:sldLayoutMkLst>
        </pc:sldLayoutChg>
        <pc:sldLayoutChg chg="new mod">
          <pc:chgData name="Edward Sapp" userId="9c956a8a85d217aa" providerId="LiveId" clId="{F3053DAF-B6F0-49DC-B275-18529766BEC6}" dt="2023-05-30T21:23:30.666" v="12" actId="11236"/>
          <pc:sldLayoutMkLst>
            <pc:docMk/>
            <pc:sldMasterMk cId="2735153411" sldId="2147483651"/>
            <pc:sldLayoutMk cId="2055220367" sldId="2147483650"/>
          </pc:sldLayoutMkLst>
        </pc:sldLayoutChg>
        <pc:sldLayoutChg chg="del">
          <pc:chgData name="Edward Sapp" userId="9c956a8a85d217aa" providerId="LiveId" clId="{F3053DAF-B6F0-49DC-B275-18529766BEC6}" dt="2023-05-30T21:23:25.509" v="10" actId="2696"/>
          <pc:sldLayoutMkLst>
            <pc:docMk/>
            <pc:sldMasterMk cId="3826131247" sldId="2147483648"/>
            <pc:sldLayoutMk cId="3441460065" sldId="2147483651"/>
          </pc:sldLayoutMkLst>
        </pc:sldLayoutChg>
        <pc:sldLayoutChg chg="del">
          <pc:chgData name="Edward Sapp" userId="9c956a8a85d217aa" providerId="LiveId" clId="{F3053DAF-B6F0-49DC-B275-18529766BEC6}" dt="2023-05-30T21:23:25.373" v="9" actId="2696"/>
          <pc:sldLayoutMkLst>
            <pc:docMk/>
            <pc:sldMasterMk cId="3826131247" sldId="2147483648"/>
            <pc:sldLayoutMk cId="2113750521" sldId="2147483652"/>
          </pc:sldLayoutMkLst>
        </pc:sldLayoutChg>
        <pc:sldLayoutChg chg="del">
          <pc:chgData name="Edward Sapp" userId="9c956a8a85d217aa" providerId="LiveId" clId="{F3053DAF-B6F0-49DC-B275-18529766BEC6}" dt="2023-05-30T21:23:24.954" v="8" actId="2696"/>
          <pc:sldLayoutMkLst>
            <pc:docMk/>
            <pc:sldMasterMk cId="3826131247" sldId="2147483648"/>
            <pc:sldLayoutMk cId="2673366783" sldId="2147483653"/>
          </pc:sldLayoutMkLst>
        </pc:sldLayoutChg>
        <pc:sldLayoutChg chg="del">
          <pc:chgData name="Edward Sapp" userId="9c956a8a85d217aa" providerId="LiveId" clId="{F3053DAF-B6F0-49DC-B275-18529766BEC6}" dt="2023-05-30T21:23:24.892" v="7" actId="2696"/>
          <pc:sldLayoutMkLst>
            <pc:docMk/>
            <pc:sldMasterMk cId="3826131247" sldId="2147483648"/>
            <pc:sldLayoutMk cId="1826705927" sldId="2147483654"/>
          </pc:sldLayoutMkLst>
        </pc:sldLayoutChg>
        <pc:sldLayoutChg chg="del">
          <pc:chgData name="Edward Sapp" userId="9c956a8a85d217aa" providerId="LiveId" clId="{F3053DAF-B6F0-49DC-B275-18529766BEC6}" dt="2023-05-30T21:23:24.615" v="6" actId="2696"/>
          <pc:sldLayoutMkLst>
            <pc:docMk/>
            <pc:sldMasterMk cId="3826131247" sldId="2147483648"/>
            <pc:sldLayoutMk cId="82944629" sldId="2147483655"/>
          </pc:sldLayoutMkLst>
        </pc:sldLayoutChg>
        <pc:sldLayoutChg chg="del">
          <pc:chgData name="Edward Sapp" userId="9c956a8a85d217aa" providerId="LiveId" clId="{F3053DAF-B6F0-49DC-B275-18529766BEC6}" dt="2023-05-30T21:23:24.479" v="5" actId="2696"/>
          <pc:sldLayoutMkLst>
            <pc:docMk/>
            <pc:sldMasterMk cId="3826131247" sldId="2147483648"/>
            <pc:sldLayoutMk cId="1968130398" sldId="2147483656"/>
          </pc:sldLayoutMkLst>
        </pc:sldLayoutChg>
        <pc:sldLayoutChg chg="del">
          <pc:chgData name="Edward Sapp" userId="9c956a8a85d217aa" providerId="LiveId" clId="{F3053DAF-B6F0-49DC-B275-18529766BEC6}" dt="2023-05-30T21:23:24.294" v="4" actId="2696"/>
          <pc:sldLayoutMkLst>
            <pc:docMk/>
            <pc:sldMasterMk cId="3826131247" sldId="2147483648"/>
            <pc:sldLayoutMk cId="562244537" sldId="2147483657"/>
          </pc:sldLayoutMkLst>
        </pc:sldLayoutChg>
        <pc:sldLayoutChg chg="del">
          <pc:chgData name="Edward Sapp" userId="9c956a8a85d217aa" providerId="LiveId" clId="{F3053DAF-B6F0-49DC-B275-18529766BEC6}" dt="2023-05-30T21:23:23.709" v="2" actId="2696"/>
          <pc:sldLayoutMkLst>
            <pc:docMk/>
            <pc:sldMasterMk cId="3826131247" sldId="2147483648"/>
            <pc:sldLayoutMk cId="2004038026" sldId="2147483658"/>
          </pc:sldLayoutMkLst>
        </pc:sldLayoutChg>
        <pc:sldLayoutChg chg="del">
          <pc:chgData name="Edward Sapp" userId="9c956a8a85d217aa" providerId="LiveId" clId="{F3053DAF-B6F0-49DC-B275-18529766BEC6}" dt="2023-05-30T21:23:24.088" v="3" actId="2696"/>
          <pc:sldLayoutMkLst>
            <pc:docMk/>
            <pc:sldMasterMk cId="3826131247" sldId="2147483648"/>
            <pc:sldLayoutMk cId="4167631007" sldId="2147483659"/>
          </pc:sldLayoutMkLst>
        </pc:sldLayoutChg>
      </pc:sldMasterChg>
      <pc:sldMasterChg chg="addSp delSp modSp new mod addSldLayout delSldLayout modSldLayout sldLayoutOrd">
        <pc:chgData name="Edward Sapp" userId="9c956a8a85d217aa" providerId="LiveId" clId="{F3053DAF-B6F0-49DC-B275-18529766BEC6}" dt="2023-05-31T15:37:15.752" v="10019"/>
        <pc:sldMasterMkLst>
          <pc:docMk/>
          <pc:sldMasterMk cId="2735153411" sldId="2147483651"/>
        </pc:sldMasterMkLst>
        <pc:spChg chg="add del mod">
          <ac:chgData name="Edward Sapp" userId="9c956a8a85d217aa" providerId="LiveId" clId="{F3053DAF-B6F0-49DC-B275-18529766BEC6}" dt="2023-05-30T21:31:01.604" v="139" actId="113"/>
          <ac:spMkLst>
            <pc:docMk/>
            <pc:sldMasterMk cId="2735153411" sldId="2147483651"/>
            <ac:spMk id="2" creationId="{0C4FAFA6-876D-C0CD-BA03-66135454CF80}"/>
          </ac:spMkLst>
        </pc:spChg>
        <pc:spChg chg="add del mod">
          <ac:chgData name="Edward Sapp" userId="9c956a8a85d217aa" providerId="LiveId" clId="{F3053DAF-B6F0-49DC-B275-18529766BEC6}" dt="2023-05-30T23:37:49.539" v="2337" actId="553"/>
          <ac:spMkLst>
            <pc:docMk/>
            <pc:sldMasterMk cId="2735153411" sldId="2147483651"/>
            <ac:spMk id="3" creationId="{0DC812AD-67F2-0A9F-E710-4DB7398F837E}"/>
          </ac:spMkLst>
        </pc:spChg>
        <pc:spChg chg="add del">
          <ac:chgData name="Edward Sapp" userId="9c956a8a85d217aa" providerId="LiveId" clId="{F3053DAF-B6F0-49DC-B275-18529766BEC6}" dt="2023-05-30T21:28:32.233" v="39" actId="478"/>
          <ac:spMkLst>
            <pc:docMk/>
            <pc:sldMasterMk cId="2735153411" sldId="2147483651"/>
            <ac:spMk id="4" creationId="{7D6AFC1F-9560-6374-0334-9AD24C20927A}"/>
          </ac:spMkLst>
        </pc:spChg>
        <pc:spChg chg="mod">
          <ac:chgData name="Edward Sapp" userId="9c956a8a85d217aa" providerId="LiveId" clId="{F3053DAF-B6F0-49DC-B275-18529766BEC6}" dt="2023-05-30T23:37:49.539" v="2337" actId="553"/>
          <ac:spMkLst>
            <pc:docMk/>
            <pc:sldMasterMk cId="2735153411" sldId="2147483651"/>
            <ac:spMk id="4" creationId="{A6720909-0610-B2C5-4189-10AC68A441BA}"/>
          </ac:spMkLst>
        </pc:spChg>
        <pc:spChg chg="add del mod">
          <ac:chgData name="Edward Sapp" userId="9c956a8a85d217aa" providerId="LiveId" clId="{F3053DAF-B6F0-49DC-B275-18529766BEC6}" dt="2023-05-30T21:41:42.169" v="229" actId="554"/>
          <ac:spMkLst>
            <pc:docMk/>
            <pc:sldMasterMk cId="2735153411" sldId="2147483651"/>
            <ac:spMk id="5" creationId="{E0DF7E73-1FA5-D31C-DBD3-6D2BE290F7DF}"/>
          </ac:spMkLst>
        </pc:spChg>
        <pc:spChg chg="add del mod">
          <ac:chgData name="Edward Sapp" userId="9c956a8a85d217aa" providerId="LiveId" clId="{F3053DAF-B6F0-49DC-B275-18529766BEC6}" dt="2023-05-30T21:41:42.169" v="229" actId="554"/>
          <ac:spMkLst>
            <pc:docMk/>
            <pc:sldMasterMk cId="2735153411" sldId="2147483651"/>
            <ac:spMk id="6" creationId="{323C3235-CBBE-B523-7FA4-7D91C175C742}"/>
          </ac:spMkLst>
        </pc:spChg>
        <pc:cxnChg chg="add del mod">
          <ac:chgData name="Edward Sapp" userId="9c956a8a85d217aa" providerId="LiveId" clId="{F3053DAF-B6F0-49DC-B275-18529766BEC6}" dt="2023-05-30T21:46:22.908" v="241" actId="478"/>
          <ac:cxnSpMkLst>
            <pc:docMk/>
            <pc:sldMasterMk cId="2735153411" sldId="2147483651"/>
            <ac:cxnSpMk id="8" creationId="{FC9AB9F7-FC5F-B7F4-9B7D-DA6220273086}"/>
          </ac:cxnSpMkLst>
        </pc:cxnChg>
        <pc:sldLayoutChg chg="del">
          <pc:chgData name="Edward Sapp" userId="9c956a8a85d217aa" providerId="LiveId" clId="{F3053DAF-B6F0-49DC-B275-18529766BEC6}" dt="2023-05-30T21:23:43.126" v="24" actId="2696"/>
          <pc:sldLayoutMkLst>
            <pc:docMk/>
            <pc:sldMasterMk cId="2735153411" sldId="2147483651"/>
            <pc:sldLayoutMk cId="2055220367" sldId="2147483650"/>
          </pc:sldLayoutMkLst>
        </pc:sldLayoutChg>
        <pc:sldLayoutChg chg="new del replId">
          <pc:chgData name="Edward Sapp" userId="9c956a8a85d217aa" providerId="LiveId" clId="{F3053DAF-B6F0-49DC-B275-18529766BEC6}" dt="2023-05-30T21:34:33.869" v="164" actId="2696"/>
          <pc:sldLayoutMkLst>
            <pc:docMk/>
            <pc:sldMasterMk cId="2735153411" sldId="2147483651"/>
            <pc:sldLayoutMk cId="2150435061" sldId="2147483652"/>
          </pc:sldLayoutMkLst>
        </pc:sldLayoutChg>
        <pc:sldLayoutChg chg="new del replId">
          <pc:chgData name="Edward Sapp" userId="9c956a8a85d217aa" providerId="LiveId" clId="{F3053DAF-B6F0-49DC-B275-18529766BEC6}" dt="2023-05-30T21:23:41.509" v="14" actId="2696"/>
          <pc:sldLayoutMkLst>
            <pc:docMk/>
            <pc:sldMasterMk cId="2735153411" sldId="2147483651"/>
            <pc:sldLayoutMk cId="983973386" sldId="2147483653"/>
          </pc:sldLayoutMkLst>
        </pc:sldLayoutChg>
        <pc:sldLayoutChg chg="new del mod ord">
          <pc:chgData name="Edward Sapp" userId="9c956a8a85d217aa" providerId="LiveId" clId="{F3053DAF-B6F0-49DC-B275-18529766BEC6}" dt="2023-05-30T21:32:11.843" v="145" actId="2696"/>
          <pc:sldLayoutMkLst>
            <pc:docMk/>
            <pc:sldMasterMk cId="2735153411" sldId="2147483651"/>
            <pc:sldLayoutMk cId="2946756929" sldId="2147483653"/>
          </pc:sldLayoutMkLst>
        </pc:sldLayoutChg>
        <pc:sldLayoutChg chg="new del replId">
          <pc:chgData name="Edward Sapp" userId="9c956a8a85d217aa" providerId="LiveId" clId="{F3053DAF-B6F0-49DC-B275-18529766BEC6}" dt="2023-05-30T21:23:41.715" v="15" actId="2696"/>
          <pc:sldLayoutMkLst>
            <pc:docMk/>
            <pc:sldMasterMk cId="2735153411" sldId="2147483651"/>
            <pc:sldLayoutMk cId="2794295334" sldId="2147483654"/>
          </pc:sldLayoutMkLst>
        </pc:sldLayoutChg>
        <pc:sldLayoutChg chg="addSp delSp modSp new mod ord">
          <pc:chgData name="Edward Sapp" userId="9c956a8a85d217aa" providerId="LiveId" clId="{F3053DAF-B6F0-49DC-B275-18529766BEC6}" dt="2023-05-31T15:37:15.752" v="10019"/>
          <pc:sldLayoutMkLst>
            <pc:docMk/>
            <pc:sldMasterMk cId="2735153411" sldId="2147483651"/>
            <pc:sldLayoutMk cId="4039306410" sldId="2147483654"/>
          </pc:sldLayoutMkLst>
          <pc:spChg chg="mod">
            <ac:chgData name="Edward Sapp" userId="9c956a8a85d217aa" providerId="LiveId" clId="{F3053DAF-B6F0-49DC-B275-18529766BEC6}" dt="2023-05-30T23:34:44.929" v="2285" actId="14100"/>
            <ac:spMkLst>
              <pc:docMk/>
              <pc:sldMasterMk cId="2735153411" sldId="2147483651"/>
              <pc:sldLayoutMk cId="4039306410" sldId="2147483654"/>
              <ac:spMk id="2" creationId="{8D1BD93F-D09A-3165-8C85-D323AE5B99B6}"/>
            </ac:spMkLst>
          </pc:spChg>
          <pc:spChg chg="del mod">
            <ac:chgData name="Edward Sapp" userId="9c956a8a85d217aa" providerId="LiveId" clId="{F3053DAF-B6F0-49DC-B275-18529766BEC6}" dt="2023-05-30T23:27:12.603" v="1846" actId="478"/>
            <ac:spMkLst>
              <pc:docMk/>
              <pc:sldMasterMk cId="2735153411" sldId="2147483651"/>
              <pc:sldLayoutMk cId="4039306410" sldId="2147483654"/>
              <ac:spMk id="3" creationId="{B86A88C2-8885-4464-9D82-7E1637A057EC}"/>
            </ac:spMkLst>
          </pc:spChg>
          <pc:spChg chg="del mod">
            <ac:chgData name="Edward Sapp" userId="9c956a8a85d217aa" providerId="LiveId" clId="{F3053DAF-B6F0-49DC-B275-18529766BEC6}" dt="2023-05-30T23:35:04.175" v="2286" actId="478"/>
            <ac:spMkLst>
              <pc:docMk/>
              <pc:sldMasterMk cId="2735153411" sldId="2147483651"/>
              <pc:sldLayoutMk cId="4039306410" sldId="2147483654"/>
              <ac:spMk id="4" creationId="{D171009E-8B19-4AEB-32DB-A5E54144BE70}"/>
            </ac:spMkLst>
          </pc:spChg>
          <pc:spChg chg="add del">
            <ac:chgData name="Edward Sapp" userId="9c956a8a85d217aa" providerId="LiveId" clId="{F3053DAF-B6F0-49DC-B275-18529766BEC6}" dt="2023-05-30T21:32:22.379" v="146" actId="11529"/>
            <ac:spMkLst>
              <pc:docMk/>
              <pc:sldMasterMk cId="2735153411" sldId="2147483651"/>
              <pc:sldLayoutMk cId="4039306410" sldId="2147483654"/>
              <ac:spMk id="5" creationId="{8E67DBBB-8657-6980-92C5-15D1946D704C}"/>
            </ac:spMkLst>
          </pc:spChg>
          <pc:spChg chg="add mod">
            <ac:chgData name="Edward Sapp" userId="9c956a8a85d217aa" providerId="LiveId" clId="{F3053DAF-B6F0-49DC-B275-18529766BEC6}" dt="2023-05-30T23:35:26.688" v="2317" actId="553"/>
            <ac:spMkLst>
              <pc:docMk/>
              <pc:sldMasterMk cId="2735153411" sldId="2147483651"/>
              <pc:sldLayoutMk cId="4039306410" sldId="2147483654"/>
              <ac:spMk id="6" creationId="{9FD51C07-05ED-6EAA-1DFF-5C12A503B889}"/>
            </ac:spMkLst>
          </pc:spChg>
          <pc:spChg chg="add del">
            <ac:chgData name="Edward Sapp" userId="9c956a8a85d217aa" providerId="LiveId" clId="{F3053DAF-B6F0-49DC-B275-18529766BEC6}" dt="2023-05-30T22:00:02.620" v="1416" actId="11529"/>
            <ac:spMkLst>
              <pc:docMk/>
              <pc:sldMasterMk cId="2735153411" sldId="2147483651"/>
              <pc:sldLayoutMk cId="4039306410" sldId="2147483654"/>
              <ac:spMk id="7" creationId="{902E9B8C-073B-0537-F3F9-D96E824F4E36}"/>
            </ac:spMkLst>
          </pc:spChg>
          <pc:spChg chg="add del mod">
            <ac:chgData name="Edward Sapp" userId="9c956a8a85d217aa" providerId="LiveId" clId="{F3053DAF-B6F0-49DC-B275-18529766BEC6}" dt="2023-05-30T23:34:28.681" v="2279" actId="478"/>
            <ac:spMkLst>
              <pc:docMk/>
              <pc:sldMasterMk cId="2735153411" sldId="2147483651"/>
              <pc:sldLayoutMk cId="4039306410" sldId="2147483654"/>
              <ac:spMk id="8" creationId="{DDB208D8-66F6-89E9-2CB4-6F42E5A355A3}"/>
            </ac:spMkLst>
          </pc:spChg>
          <pc:spChg chg="add del mod modVis replST">
            <ac:chgData name="Edward Sapp" userId="9c956a8a85d217aa" providerId="LiveId" clId="{F3053DAF-B6F0-49DC-B275-18529766BEC6}" dt="2023-05-30T23:26:48.894" v="1836"/>
            <ac:spMkLst>
              <pc:docMk/>
              <pc:sldMasterMk cId="2735153411" sldId="2147483651"/>
              <pc:sldLayoutMk cId="4039306410" sldId="2147483654"/>
              <ac:spMk id="9" creationId="{864FAD5B-4B93-A39F-FD18-2C33C22EA23C}"/>
            </ac:spMkLst>
          </pc:spChg>
          <pc:spChg chg="add del mod modVis replST">
            <ac:chgData name="Edward Sapp" userId="9c956a8a85d217aa" providerId="LiveId" clId="{F3053DAF-B6F0-49DC-B275-18529766BEC6}" dt="2023-05-30T23:33:32.099" v="2249"/>
            <ac:spMkLst>
              <pc:docMk/>
              <pc:sldMasterMk cId="2735153411" sldId="2147483651"/>
              <pc:sldLayoutMk cId="4039306410" sldId="2147483654"/>
              <ac:spMk id="10" creationId="{D6930243-2F51-6D54-DA6F-BDA4C548CDDA}"/>
            </ac:spMkLst>
          </pc:spChg>
          <pc:spChg chg="add mod">
            <ac:chgData name="Edward Sapp" userId="9c956a8a85d217aa" providerId="LiveId" clId="{F3053DAF-B6F0-49DC-B275-18529766BEC6}" dt="2023-05-30T23:38:11.194" v="2344" actId="555"/>
            <ac:spMkLst>
              <pc:docMk/>
              <pc:sldMasterMk cId="2735153411" sldId="2147483651"/>
              <pc:sldLayoutMk cId="4039306410" sldId="2147483654"/>
              <ac:spMk id="11" creationId="{65B1D213-1B36-3C2A-2C15-7E0A7E654063}"/>
            </ac:spMkLst>
          </pc:spChg>
          <pc:spChg chg="add del mod modVis replST">
            <ac:chgData name="Edward Sapp" userId="9c956a8a85d217aa" providerId="LiveId" clId="{F3053DAF-B6F0-49DC-B275-18529766BEC6}" dt="2023-05-30T23:35:37.559" v="2320"/>
            <ac:spMkLst>
              <pc:docMk/>
              <pc:sldMasterMk cId="2735153411" sldId="2147483651"/>
              <pc:sldLayoutMk cId="4039306410" sldId="2147483654"/>
              <ac:spMk id="12" creationId="{9CD5A572-D25C-8223-556A-5FCAB0A9C1DF}"/>
            </ac:spMkLst>
          </pc:spChg>
          <pc:spChg chg="add del mod">
            <ac:chgData name="Edward Sapp" userId="9c956a8a85d217aa" providerId="LiveId" clId="{F3053DAF-B6F0-49DC-B275-18529766BEC6}" dt="2023-05-30T23:36:22.783" v="2330" actId="478"/>
            <ac:spMkLst>
              <pc:docMk/>
              <pc:sldMasterMk cId="2735153411" sldId="2147483651"/>
              <pc:sldLayoutMk cId="4039306410" sldId="2147483654"/>
              <ac:spMk id="23" creationId="{9617C584-C9BE-CE09-B1F0-9E8C86CD9568}"/>
            </ac:spMkLst>
          </pc:spChg>
          <pc:spChg chg="add del mod modVis replST">
            <ac:chgData name="Edward Sapp" userId="9c956a8a85d217aa" providerId="LiveId" clId="{F3053DAF-B6F0-49DC-B275-18529766BEC6}" dt="2023-05-30T23:41:42.318" v="2364"/>
            <ac:spMkLst>
              <pc:docMk/>
              <pc:sldMasterMk cId="2735153411" sldId="2147483651"/>
              <pc:sldLayoutMk cId="4039306410" sldId="2147483654"/>
              <ac:spMk id="24" creationId="{2B77D868-CDC0-5DA0-7223-5B34BE36D965}"/>
            </ac:spMkLst>
          </pc:spChg>
          <pc:spChg chg="add del mod">
            <ac:chgData name="Edward Sapp" userId="9c956a8a85d217aa" providerId="LiveId" clId="{F3053DAF-B6F0-49DC-B275-18529766BEC6}" dt="2023-05-30T23:37:51.846" v="2338" actId="478"/>
            <ac:spMkLst>
              <pc:docMk/>
              <pc:sldMasterMk cId="2735153411" sldId="2147483651"/>
              <pc:sldLayoutMk cId="4039306410" sldId="2147483654"/>
              <ac:spMk id="25" creationId="{20E59EC0-7539-D7CC-DC09-06552CAE231E}"/>
            </ac:spMkLst>
          </pc:spChg>
          <pc:spChg chg="add mod">
            <ac:chgData name="Edward Sapp" userId="9c956a8a85d217aa" providerId="LiveId" clId="{F3053DAF-B6F0-49DC-B275-18529766BEC6}" dt="2023-05-30T23:38:11.194" v="2344" actId="555"/>
            <ac:spMkLst>
              <pc:docMk/>
              <pc:sldMasterMk cId="2735153411" sldId="2147483651"/>
              <pc:sldLayoutMk cId="4039306410" sldId="2147483654"/>
              <ac:spMk id="26" creationId="{1DD1D15D-DF6F-76CF-A8A7-486D22BFC9F4}"/>
            </ac:spMkLst>
          </pc:spChg>
          <pc:spChg chg="add del mod modVis replST">
            <ac:chgData name="Edward Sapp" userId="9c956a8a85d217aa" providerId="LiveId" clId="{F3053DAF-B6F0-49DC-B275-18529766BEC6}" dt="2023-05-30T23:43:07.611" v="2434"/>
            <ac:spMkLst>
              <pc:docMk/>
              <pc:sldMasterMk cId="2735153411" sldId="2147483651"/>
              <pc:sldLayoutMk cId="4039306410" sldId="2147483654"/>
              <ac:spMk id="27" creationId="{DD901D51-B404-50BA-81BC-4EB9C38BA46B}"/>
            </ac:spMkLst>
          </pc:spChg>
          <pc:spChg chg="add del mod modVis replST">
            <ac:chgData name="Edward Sapp" userId="9c956a8a85d217aa" providerId="LiveId" clId="{F3053DAF-B6F0-49DC-B275-18529766BEC6}" dt="2023-05-31T14:23:55.584" v="4839"/>
            <ac:spMkLst>
              <pc:docMk/>
              <pc:sldMasterMk cId="2735153411" sldId="2147483651"/>
              <pc:sldLayoutMk cId="4039306410" sldId="2147483654"/>
              <ac:spMk id="28" creationId="{09F8169A-5759-E831-DD0C-2D16DA7B38BD}"/>
            </ac:spMkLst>
          </pc:spChg>
          <pc:spChg chg="add del mod modVis replST">
            <ac:chgData name="Edward Sapp" userId="9c956a8a85d217aa" providerId="LiveId" clId="{F3053DAF-B6F0-49DC-B275-18529766BEC6}" dt="2023-05-31T14:32:00.420" v="6286"/>
            <ac:spMkLst>
              <pc:docMk/>
              <pc:sldMasterMk cId="2735153411" sldId="2147483651"/>
              <pc:sldLayoutMk cId="4039306410" sldId="2147483654"/>
              <ac:spMk id="29" creationId="{4256848A-9DD8-2911-C5E0-238A8C47E92B}"/>
            </ac:spMkLst>
          </pc:spChg>
          <pc:spChg chg="add del mod modVis replST">
            <ac:chgData name="Edward Sapp" userId="9c956a8a85d217aa" providerId="LiveId" clId="{F3053DAF-B6F0-49DC-B275-18529766BEC6}" dt="2023-05-31T14:36:57.381" v="6454"/>
            <ac:spMkLst>
              <pc:docMk/>
              <pc:sldMasterMk cId="2735153411" sldId="2147483651"/>
              <pc:sldLayoutMk cId="4039306410" sldId="2147483654"/>
              <ac:spMk id="30" creationId="{1D671312-6A63-9569-3AC9-742679F21A59}"/>
            </ac:spMkLst>
          </pc:spChg>
          <pc:spChg chg="add del mod modVis replST">
            <ac:chgData name="Edward Sapp" userId="9c956a8a85d217aa" providerId="LiveId" clId="{F3053DAF-B6F0-49DC-B275-18529766BEC6}" dt="2023-05-31T14:40:10.032" v="7639"/>
            <ac:spMkLst>
              <pc:docMk/>
              <pc:sldMasterMk cId="2735153411" sldId="2147483651"/>
              <pc:sldLayoutMk cId="4039306410" sldId="2147483654"/>
              <ac:spMk id="31" creationId="{6B1FF791-1424-CAF1-76E4-09D161FC7928}"/>
            </ac:spMkLst>
          </pc:spChg>
          <pc:spChg chg="add del mod modVis replST">
            <ac:chgData name="Edward Sapp" userId="9c956a8a85d217aa" providerId="LiveId" clId="{F3053DAF-B6F0-49DC-B275-18529766BEC6}" dt="2023-05-31T14:43:25.357" v="7937"/>
            <ac:spMkLst>
              <pc:docMk/>
              <pc:sldMasterMk cId="2735153411" sldId="2147483651"/>
              <pc:sldLayoutMk cId="4039306410" sldId="2147483654"/>
              <ac:spMk id="32" creationId="{D26E2C27-FE2C-CA27-65B4-C013CEE3BCDB}"/>
            </ac:spMkLst>
          </pc:spChg>
          <pc:spChg chg="add del mod modVis replST">
            <ac:chgData name="Edward Sapp" userId="9c956a8a85d217aa" providerId="LiveId" clId="{F3053DAF-B6F0-49DC-B275-18529766BEC6}" dt="2023-05-31T14:49:29.193" v="8016"/>
            <ac:spMkLst>
              <pc:docMk/>
              <pc:sldMasterMk cId="2735153411" sldId="2147483651"/>
              <pc:sldLayoutMk cId="4039306410" sldId="2147483654"/>
              <ac:spMk id="33" creationId="{6708EE7B-862E-513B-AC3E-C6537DF75561}"/>
            </ac:spMkLst>
          </pc:spChg>
          <pc:spChg chg="add del mod modVis replST">
            <ac:chgData name="Edward Sapp" userId="9c956a8a85d217aa" providerId="LiveId" clId="{F3053DAF-B6F0-49DC-B275-18529766BEC6}" dt="2023-05-31T14:57:12.426" v="8203"/>
            <ac:spMkLst>
              <pc:docMk/>
              <pc:sldMasterMk cId="2735153411" sldId="2147483651"/>
              <pc:sldLayoutMk cId="4039306410" sldId="2147483654"/>
              <ac:spMk id="34" creationId="{C06F771B-51E2-DCB5-FA86-184253BC760D}"/>
            </ac:spMkLst>
          </pc:spChg>
          <pc:spChg chg="add del mod modVis replST">
            <ac:chgData name="Edward Sapp" userId="9c956a8a85d217aa" providerId="LiveId" clId="{F3053DAF-B6F0-49DC-B275-18529766BEC6}" dt="2023-05-31T15:07:04.079" v="8273"/>
            <ac:spMkLst>
              <pc:docMk/>
              <pc:sldMasterMk cId="2735153411" sldId="2147483651"/>
              <pc:sldLayoutMk cId="4039306410" sldId="2147483654"/>
              <ac:spMk id="35" creationId="{D8EE66FC-A575-D483-4649-8AD4741D9C58}"/>
            </ac:spMkLst>
          </pc:spChg>
          <pc:spChg chg="add del mod modVis replST">
            <ac:chgData name="Edward Sapp" userId="9c956a8a85d217aa" providerId="LiveId" clId="{F3053DAF-B6F0-49DC-B275-18529766BEC6}" dt="2023-05-31T15:31:43.661" v="9082"/>
            <ac:spMkLst>
              <pc:docMk/>
              <pc:sldMasterMk cId="2735153411" sldId="2147483651"/>
              <pc:sldLayoutMk cId="4039306410" sldId="2147483654"/>
              <ac:spMk id="36" creationId="{11AC18C0-7DF4-F47B-7EF8-DF908ECE0AAA}"/>
            </ac:spMkLst>
          </pc:spChg>
          <pc:spChg chg="add del mod modVis replST delST">
            <ac:chgData name="Edward Sapp" userId="9c956a8a85d217aa" providerId="LiveId" clId="{F3053DAF-B6F0-49DC-B275-18529766BEC6}" dt="2023-05-31T15:22:00.768" v="8598"/>
            <ac:spMkLst>
              <pc:docMk/>
              <pc:sldMasterMk cId="2735153411" sldId="2147483651"/>
              <pc:sldLayoutMk cId="4039306410" sldId="2147483654"/>
              <ac:spMk id="37" creationId="{20F80F28-9887-85E6-D179-E186A16E506D}"/>
            </ac:spMkLst>
          </pc:spChg>
          <pc:spChg chg="add del mod modVis replST">
            <ac:chgData name="Edward Sapp" userId="9c956a8a85d217aa" providerId="LiveId" clId="{F3053DAF-B6F0-49DC-B275-18529766BEC6}" dt="2023-05-31T15:37:15.744" v="10011"/>
            <ac:spMkLst>
              <pc:docMk/>
              <pc:sldMasterMk cId="2735153411" sldId="2147483651"/>
              <pc:sldLayoutMk cId="4039306410" sldId="2147483654"/>
              <ac:spMk id="38" creationId="{DABE88ED-5AD6-0C6B-154E-BCA818E84D15}"/>
            </ac:spMkLst>
          </pc:spChg>
          <pc:spChg chg="add mod modVis replST">
            <ac:chgData name="Edward Sapp" userId="9c956a8a85d217aa" providerId="LiveId" clId="{F3053DAF-B6F0-49DC-B275-18529766BEC6}" dt="2023-05-31T15:37:15.752" v="10019"/>
            <ac:spMkLst>
              <pc:docMk/>
              <pc:sldMasterMk cId="2735153411" sldId="2147483651"/>
              <pc:sldLayoutMk cId="4039306410" sldId="2147483654"/>
              <ac:spMk id="39" creationId="{E3A1BBC0-EC04-7C2B-44F0-9AA21338004E}"/>
            </ac:spMkLst>
          </pc:spChg>
          <pc:picChg chg="add del mod">
            <ac:chgData name="Edward Sapp" userId="9c956a8a85d217aa" providerId="LiveId" clId="{F3053DAF-B6F0-49DC-B275-18529766BEC6}" dt="2023-05-30T23:34:03.344" v="2266"/>
            <ac:picMkLst>
              <pc:docMk/>
              <pc:sldMasterMk cId="2735153411" sldId="2147483651"/>
              <pc:sldLayoutMk cId="4039306410" sldId="2147483654"/>
              <ac:picMk id="14" creationId="{54571316-1933-269E-019D-B745B3475982}"/>
            </ac:picMkLst>
          </pc:picChg>
          <pc:picChg chg="add del mod">
            <ac:chgData name="Edward Sapp" userId="9c956a8a85d217aa" providerId="LiveId" clId="{F3053DAF-B6F0-49DC-B275-18529766BEC6}" dt="2023-05-30T23:34:06.482" v="2271"/>
            <ac:picMkLst>
              <pc:docMk/>
              <pc:sldMasterMk cId="2735153411" sldId="2147483651"/>
              <pc:sldLayoutMk cId="4039306410" sldId="2147483654"/>
              <ac:picMk id="16" creationId="{4F6F3F29-7143-F8F5-390E-4FED9A58E6AB}"/>
            </ac:picMkLst>
          </pc:picChg>
          <pc:picChg chg="add del mod">
            <ac:chgData name="Edward Sapp" userId="9c956a8a85d217aa" providerId="LiveId" clId="{F3053DAF-B6F0-49DC-B275-18529766BEC6}" dt="2023-05-30T23:34:11.312" v="2273"/>
            <ac:picMkLst>
              <pc:docMk/>
              <pc:sldMasterMk cId="2735153411" sldId="2147483651"/>
              <pc:sldLayoutMk cId="4039306410" sldId="2147483654"/>
              <ac:picMk id="18" creationId="{B3415CC5-417A-87E9-766C-BEB60EDA9A45}"/>
            </ac:picMkLst>
          </pc:picChg>
          <pc:picChg chg="add del mod">
            <ac:chgData name="Edward Sapp" userId="9c956a8a85d217aa" providerId="LiveId" clId="{F3053DAF-B6F0-49DC-B275-18529766BEC6}" dt="2023-05-30T23:34:24.685" v="2278" actId="478"/>
            <ac:picMkLst>
              <pc:docMk/>
              <pc:sldMasterMk cId="2735153411" sldId="2147483651"/>
              <pc:sldLayoutMk cId="4039306410" sldId="2147483654"/>
              <ac:picMk id="20" creationId="{435CB2A2-0C14-EEF7-4101-A6E0862D3825}"/>
            </ac:picMkLst>
          </pc:picChg>
          <pc:picChg chg="add mod">
            <ac:chgData name="Edward Sapp" userId="9c956a8a85d217aa" providerId="LiveId" clId="{F3053DAF-B6F0-49DC-B275-18529766BEC6}" dt="2023-05-30T23:34:41.273" v="2284" actId="554"/>
            <ac:picMkLst>
              <pc:docMk/>
              <pc:sldMasterMk cId="2735153411" sldId="2147483651"/>
              <pc:sldLayoutMk cId="4039306410" sldId="2147483654"/>
              <ac:picMk id="22" creationId="{AFD707D9-48D7-700C-026F-C636D332F223}"/>
            </ac:picMkLst>
          </pc:picChg>
          <pc:cxnChg chg="add mod">
            <ac:chgData name="Edward Sapp" userId="9c956a8a85d217aa" providerId="LiveId" clId="{F3053DAF-B6F0-49DC-B275-18529766BEC6}" dt="2023-05-30T21:46:19.434" v="240"/>
            <ac:cxnSpMkLst>
              <pc:docMk/>
              <pc:sldMasterMk cId="2735153411" sldId="2147483651"/>
              <pc:sldLayoutMk cId="4039306410" sldId="2147483654"/>
              <ac:cxnSpMk id="5" creationId="{906382C1-30A4-7D20-8FA3-E8997B696FDB}"/>
            </ac:cxnSpMkLst>
          </pc:cxnChg>
        </pc:sldLayoutChg>
        <pc:sldLayoutChg chg="new del mod ord">
          <pc:chgData name="Edward Sapp" userId="9c956a8a85d217aa" providerId="LiveId" clId="{F3053DAF-B6F0-49DC-B275-18529766BEC6}" dt="2023-05-30T21:37:39.083" v="182" actId="2696"/>
          <pc:sldLayoutMkLst>
            <pc:docMk/>
            <pc:sldMasterMk cId="2735153411" sldId="2147483651"/>
            <pc:sldLayoutMk cId="117501440" sldId="2147483655"/>
          </pc:sldLayoutMkLst>
        </pc:sldLayoutChg>
        <pc:sldLayoutChg chg="new del replId">
          <pc:chgData name="Edward Sapp" userId="9c956a8a85d217aa" providerId="LiveId" clId="{F3053DAF-B6F0-49DC-B275-18529766BEC6}" dt="2023-05-30T21:23:41.869" v="16" actId="2696"/>
          <pc:sldLayoutMkLst>
            <pc:docMk/>
            <pc:sldMasterMk cId="2735153411" sldId="2147483651"/>
            <pc:sldLayoutMk cId="1476827446" sldId="2147483655"/>
          </pc:sldLayoutMkLst>
        </pc:sldLayoutChg>
        <pc:sldLayoutChg chg="addSp delSp modSp new mod">
          <pc:chgData name="Edward Sapp" userId="9c956a8a85d217aa" providerId="LiveId" clId="{F3053DAF-B6F0-49DC-B275-18529766BEC6}" dt="2023-05-30T22:00:52.942" v="1455" actId="1036"/>
          <pc:sldLayoutMkLst>
            <pc:docMk/>
            <pc:sldMasterMk cId="2735153411" sldId="2147483651"/>
            <pc:sldLayoutMk cId="4086111874" sldId="2147483655"/>
          </pc:sldLayoutMkLst>
          <pc:spChg chg="del">
            <ac:chgData name="Edward Sapp" userId="9c956a8a85d217aa" providerId="LiveId" clId="{F3053DAF-B6F0-49DC-B275-18529766BEC6}" dt="2023-05-30T21:46:12.737" v="239" actId="478"/>
            <ac:spMkLst>
              <pc:docMk/>
              <pc:sldMasterMk cId="2735153411" sldId="2147483651"/>
              <pc:sldLayoutMk cId="4086111874" sldId="2147483655"/>
              <ac:spMk id="2" creationId="{9B09077D-A272-0621-4D86-8F54C6518DDE}"/>
            </ac:spMkLst>
          </pc:spChg>
          <pc:spChg chg="del">
            <ac:chgData name="Edward Sapp" userId="9c956a8a85d217aa" providerId="LiveId" clId="{F3053DAF-B6F0-49DC-B275-18529766BEC6}" dt="2023-05-30T21:46:30.516" v="242" actId="478"/>
            <ac:spMkLst>
              <pc:docMk/>
              <pc:sldMasterMk cId="2735153411" sldId="2147483651"/>
              <pc:sldLayoutMk cId="4086111874" sldId="2147483655"/>
              <ac:spMk id="3" creationId="{758AE010-1854-BC59-BE24-E214F42D9BA4}"/>
            </ac:spMkLst>
          </pc:spChg>
          <pc:spChg chg="del">
            <ac:chgData name="Edward Sapp" userId="9c956a8a85d217aa" providerId="LiveId" clId="{F3053DAF-B6F0-49DC-B275-18529766BEC6}" dt="2023-05-30T21:46:30.516" v="242" actId="478"/>
            <ac:spMkLst>
              <pc:docMk/>
              <pc:sldMasterMk cId="2735153411" sldId="2147483651"/>
              <pc:sldLayoutMk cId="4086111874" sldId="2147483655"/>
              <ac:spMk id="4" creationId="{E9F1F6E2-FD6B-D324-D6CC-E1E1667AECF1}"/>
            </ac:spMkLst>
          </pc:spChg>
          <pc:spChg chg="add del">
            <ac:chgData name="Edward Sapp" userId="9c956a8a85d217aa" providerId="LiveId" clId="{F3053DAF-B6F0-49DC-B275-18529766BEC6}" dt="2023-05-30T21:46:41.560" v="243" actId="11529"/>
            <ac:spMkLst>
              <pc:docMk/>
              <pc:sldMasterMk cId="2735153411" sldId="2147483651"/>
              <pc:sldLayoutMk cId="4086111874" sldId="2147483655"/>
              <ac:spMk id="5" creationId="{201EAEB0-050F-9F95-B855-99B7005633C5}"/>
            </ac:spMkLst>
          </pc:spChg>
          <pc:spChg chg="add del mod">
            <ac:chgData name="Edward Sapp" userId="9c956a8a85d217aa" providerId="LiveId" clId="{F3053DAF-B6F0-49DC-B275-18529766BEC6}" dt="2023-05-30T21:58:32.490" v="1412" actId="255"/>
            <ac:spMkLst>
              <pc:docMk/>
              <pc:sldMasterMk cId="2735153411" sldId="2147483651"/>
              <pc:sldLayoutMk cId="4086111874" sldId="2147483655"/>
              <ac:spMk id="6" creationId="{9CAB727D-3147-4FC5-00E8-3275F77F7CAF}"/>
            </ac:spMkLst>
          </pc:spChg>
          <pc:spChg chg="add del">
            <ac:chgData name="Edward Sapp" userId="9c956a8a85d217aa" providerId="LiveId" clId="{F3053DAF-B6F0-49DC-B275-18529766BEC6}" dt="2023-05-30T21:47:23.263" v="374" actId="11529"/>
            <ac:spMkLst>
              <pc:docMk/>
              <pc:sldMasterMk cId="2735153411" sldId="2147483651"/>
              <pc:sldLayoutMk cId="4086111874" sldId="2147483655"/>
              <ac:spMk id="7" creationId="{19E3E436-D949-2A50-9E80-AA42FF887E3B}"/>
            </ac:spMkLst>
          </pc:spChg>
          <pc:spChg chg="add mod">
            <ac:chgData name="Edward Sapp" userId="9c956a8a85d217aa" providerId="LiveId" clId="{F3053DAF-B6F0-49DC-B275-18529766BEC6}" dt="2023-05-30T22:00:41.414" v="1450" actId="20577"/>
            <ac:spMkLst>
              <pc:docMk/>
              <pc:sldMasterMk cId="2735153411" sldId="2147483651"/>
              <pc:sldLayoutMk cId="4086111874" sldId="2147483655"/>
              <ac:spMk id="8" creationId="{14FF008E-6F6B-5CA2-C9CC-DBE3AB59E3AE}"/>
            </ac:spMkLst>
          </pc:spChg>
          <pc:spChg chg="add del mod">
            <ac:chgData name="Edward Sapp" userId="9c956a8a85d217aa" providerId="LiveId" clId="{F3053DAF-B6F0-49DC-B275-18529766BEC6}" dt="2023-05-30T21:47:42.834" v="401" actId="478"/>
            <ac:spMkLst>
              <pc:docMk/>
              <pc:sldMasterMk cId="2735153411" sldId="2147483651"/>
              <pc:sldLayoutMk cId="4086111874" sldId="2147483655"/>
              <ac:spMk id="9" creationId="{2B448A05-50A2-C291-1E0D-83F66194E82A}"/>
            </ac:spMkLst>
          </pc:spChg>
          <pc:spChg chg="add del">
            <ac:chgData name="Edward Sapp" userId="9c956a8a85d217aa" providerId="LiveId" clId="{F3053DAF-B6F0-49DC-B275-18529766BEC6}" dt="2023-05-30T21:47:53.785" v="402" actId="11529"/>
            <ac:spMkLst>
              <pc:docMk/>
              <pc:sldMasterMk cId="2735153411" sldId="2147483651"/>
              <pc:sldLayoutMk cId="4086111874" sldId="2147483655"/>
              <ac:spMk id="10" creationId="{0F982015-030D-46B6-3A79-22A5B60BF768}"/>
            </ac:spMkLst>
          </pc:spChg>
          <pc:spChg chg="add mod">
            <ac:chgData name="Edward Sapp" userId="9c956a8a85d217aa" providerId="LiveId" clId="{F3053DAF-B6F0-49DC-B275-18529766BEC6}" dt="2023-05-30T22:00:45.766" v="1451" actId="121"/>
            <ac:spMkLst>
              <pc:docMk/>
              <pc:sldMasterMk cId="2735153411" sldId="2147483651"/>
              <pc:sldLayoutMk cId="4086111874" sldId="2147483655"/>
              <ac:spMk id="11" creationId="{C8366D2B-1B7C-CE6B-3247-4596480B4F44}"/>
            </ac:spMkLst>
          </pc:spChg>
          <pc:spChg chg="add mod">
            <ac:chgData name="Edward Sapp" userId="9c956a8a85d217aa" providerId="LiveId" clId="{F3053DAF-B6F0-49DC-B275-18529766BEC6}" dt="2023-05-30T22:00:52.942" v="1455" actId="1036"/>
            <ac:spMkLst>
              <pc:docMk/>
              <pc:sldMasterMk cId="2735153411" sldId="2147483651"/>
              <pc:sldLayoutMk cId="4086111874" sldId="2147483655"/>
              <ac:spMk id="12" creationId="{1A810598-7DCC-BB44-83F0-FCC2B80C719B}"/>
            </ac:spMkLst>
          </pc:spChg>
          <pc:spChg chg="add mod">
            <ac:chgData name="Edward Sapp" userId="9c956a8a85d217aa" providerId="LiveId" clId="{F3053DAF-B6F0-49DC-B275-18529766BEC6}" dt="2023-05-30T21:57:44.603" v="1402" actId="20577"/>
            <ac:spMkLst>
              <pc:docMk/>
              <pc:sldMasterMk cId="2735153411" sldId="2147483651"/>
              <pc:sldLayoutMk cId="4086111874" sldId="2147483655"/>
              <ac:spMk id="13" creationId="{946379DE-ADF1-E470-4E63-B8DE2E169E9F}"/>
            </ac:spMkLst>
          </pc:spChg>
          <pc:spChg chg="add del">
            <ac:chgData name="Edward Sapp" userId="9c956a8a85d217aa" providerId="LiveId" clId="{F3053DAF-B6F0-49DC-B275-18529766BEC6}" dt="2023-05-30T21:50:10.286" v="758" actId="11529"/>
            <ac:spMkLst>
              <pc:docMk/>
              <pc:sldMasterMk cId="2735153411" sldId="2147483651"/>
              <pc:sldLayoutMk cId="4086111874" sldId="2147483655"/>
              <ac:spMk id="14" creationId="{808844E7-8D5C-EA9E-7DCC-FF48E75292D8}"/>
            </ac:spMkLst>
          </pc:spChg>
          <pc:spChg chg="add del mod">
            <ac:chgData name="Edward Sapp" userId="9c956a8a85d217aa" providerId="LiveId" clId="{F3053DAF-B6F0-49DC-B275-18529766BEC6}" dt="2023-05-30T21:51:22.758" v="760" actId="478"/>
            <ac:spMkLst>
              <pc:docMk/>
              <pc:sldMasterMk cId="2735153411" sldId="2147483651"/>
              <pc:sldLayoutMk cId="4086111874" sldId="2147483655"/>
              <ac:spMk id="15" creationId="{3C325879-6738-0FD3-F7E4-FA3FBBEF1B19}"/>
            </ac:spMkLst>
          </pc:spChg>
          <pc:graphicFrameChg chg="add mod ord modGraphic">
            <ac:chgData name="Edward Sapp" userId="9c956a8a85d217aa" providerId="LiveId" clId="{F3053DAF-B6F0-49DC-B275-18529766BEC6}" dt="2023-05-30T21:55:32.224" v="1123" actId="14100"/>
            <ac:graphicFrameMkLst>
              <pc:docMk/>
              <pc:sldMasterMk cId="2735153411" sldId="2147483651"/>
              <pc:sldLayoutMk cId="4086111874" sldId="2147483655"/>
              <ac:graphicFrameMk id="16" creationId="{73103880-923C-3902-5AAC-2CE164351ED8}"/>
            </ac:graphicFrameMkLst>
          </pc:graphicFrameChg>
        </pc:sldLayoutChg>
        <pc:sldLayoutChg chg="addSp delSp modSp add mod modTransition">
          <pc:chgData name="Edward Sapp" userId="9c956a8a85d217aa" providerId="LiveId" clId="{F3053DAF-B6F0-49DC-B275-18529766BEC6}" dt="2023-05-31T14:19:37.535" v="4744"/>
          <pc:sldLayoutMkLst>
            <pc:docMk/>
            <pc:sldMasterMk cId="2735153411" sldId="2147483651"/>
            <pc:sldLayoutMk cId="242693105" sldId="2147483656"/>
          </pc:sldLayoutMkLst>
          <pc:spChg chg="add mod">
            <ac:chgData name="Edward Sapp" userId="9c956a8a85d217aa" providerId="LiveId" clId="{F3053DAF-B6F0-49DC-B275-18529766BEC6}" dt="2023-05-30T23:45:28.173" v="2643" actId="14100"/>
            <ac:spMkLst>
              <pc:docMk/>
              <pc:sldMasterMk cId="2735153411" sldId="2147483651"/>
              <pc:sldLayoutMk cId="242693105" sldId="2147483656"/>
              <ac:spMk id="3" creationId="{134E3E3E-F7B7-21AF-2B21-F94334F820C5}"/>
            </ac:spMkLst>
          </pc:spChg>
          <pc:spChg chg="add del mod modVis replST">
            <ac:chgData name="Edward Sapp" userId="9c956a8a85d217aa" providerId="LiveId" clId="{F3053DAF-B6F0-49DC-B275-18529766BEC6}" dt="2023-05-30T23:53:16.387" v="3182"/>
            <ac:spMkLst>
              <pc:docMk/>
              <pc:sldMasterMk cId="2735153411" sldId="2147483651"/>
              <pc:sldLayoutMk cId="242693105" sldId="2147483656"/>
              <ac:spMk id="4" creationId="{EA83E6CB-02D1-F897-7F6C-1FB0E5A8CAAD}"/>
            </ac:spMkLst>
          </pc:spChg>
          <pc:spChg chg="mod">
            <ac:chgData name="Edward Sapp" userId="9c956a8a85d217aa" providerId="LiveId" clId="{F3053DAF-B6F0-49DC-B275-18529766BEC6}" dt="2023-05-31T13:58:32.716" v="3996" actId="3064"/>
            <ac:spMkLst>
              <pc:docMk/>
              <pc:sldMasterMk cId="2735153411" sldId="2147483651"/>
              <pc:sldLayoutMk cId="242693105" sldId="2147483656"/>
              <ac:spMk id="6" creationId="{9FD51C07-05ED-6EAA-1DFF-5C12A503B889}"/>
            </ac:spMkLst>
          </pc:spChg>
          <pc:spChg chg="add del mod modVis replST">
            <ac:chgData name="Edward Sapp" userId="9c956a8a85d217aa" providerId="LiveId" clId="{F3053DAF-B6F0-49DC-B275-18529766BEC6}" dt="2023-05-31T13:57:25.634" v="3809"/>
            <ac:spMkLst>
              <pc:docMk/>
              <pc:sldMasterMk cId="2735153411" sldId="2147483651"/>
              <pc:sldLayoutMk cId="242693105" sldId="2147483656"/>
              <ac:spMk id="7" creationId="{312F3104-3976-4ECA-FCF6-825627395A5D}"/>
            </ac:spMkLst>
          </pc:spChg>
          <pc:spChg chg="add del mod modVis replST">
            <ac:chgData name="Edward Sapp" userId="9c956a8a85d217aa" providerId="LiveId" clId="{F3053DAF-B6F0-49DC-B275-18529766BEC6}" dt="2023-05-31T14:19:37.526" v="4736"/>
            <ac:spMkLst>
              <pc:docMk/>
              <pc:sldMasterMk cId="2735153411" sldId="2147483651"/>
              <pc:sldLayoutMk cId="242693105" sldId="2147483656"/>
              <ac:spMk id="8" creationId="{3D5A7136-1CE8-BD2E-BC6E-0C0277EDF74D}"/>
            </ac:spMkLst>
          </pc:spChg>
          <pc:spChg chg="add mod modVis replST">
            <ac:chgData name="Edward Sapp" userId="9c956a8a85d217aa" providerId="LiveId" clId="{F3053DAF-B6F0-49DC-B275-18529766BEC6}" dt="2023-05-31T14:19:37.535" v="4744"/>
            <ac:spMkLst>
              <pc:docMk/>
              <pc:sldMasterMk cId="2735153411" sldId="2147483651"/>
              <pc:sldLayoutMk cId="242693105" sldId="2147483656"/>
              <ac:spMk id="9" creationId="{0896CD99-12BC-20FD-A5E8-90964017B14E}"/>
            </ac:spMkLst>
          </pc:spChg>
          <pc:spChg chg="del">
            <ac:chgData name="Edward Sapp" userId="9c956a8a85d217aa" providerId="LiveId" clId="{F3053DAF-B6F0-49DC-B275-18529766BEC6}" dt="2023-05-30T23:45:44.651" v="2692"/>
            <ac:spMkLst>
              <pc:docMk/>
              <pc:sldMasterMk cId="2735153411" sldId="2147483651"/>
              <pc:sldLayoutMk cId="242693105" sldId="2147483656"/>
              <ac:spMk id="28" creationId="{09F8169A-5759-E831-DD0C-2D16DA7B38BD}"/>
            </ac:spMkLst>
          </pc:spChg>
        </pc:sldLayoutChg>
        <pc:sldLayoutChg chg="new del replId">
          <pc:chgData name="Edward Sapp" userId="9c956a8a85d217aa" providerId="LiveId" clId="{F3053DAF-B6F0-49DC-B275-18529766BEC6}" dt="2023-05-30T21:23:42.140" v="17" actId="2696"/>
          <pc:sldLayoutMkLst>
            <pc:docMk/>
            <pc:sldMasterMk cId="2735153411" sldId="2147483651"/>
            <pc:sldLayoutMk cId="3964094302" sldId="2147483656"/>
          </pc:sldLayoutMkLst>
        </pc:sldLayoutChg>
        <pc:sldLayoutChg chg="addSp delSp modSp add mod ord modTransition">
          <pc:chgData name="Edward Sapp" userId="9c956a8a85d217aa" providerId="LiveId" clId="{F3053DAF-B6F0-49DC-B275-18529766BEC6}" dt="2023-05-31T15:37:01.427" v="9988"/>
          <pc:sldLayoutMkLst>
            <pc:docMk/>
            <pc:sldMasterMk cId="2735153411" sldId="2147483651"/>
            <pc:sldLayoutMk cId="1992835360" sldId="2147483657"/>
          </pc:sldLayoutMkLst>
          <pc:spChg chg="mod">
            <ac:chgData name="Edward Sapp" userId="9c956a8a85d217aa" providerId="LiveId" clId="{F3053DAF-B6F0-49DC-B275-18529766BEC6}" dt="2023-05-31T14:57:03.448" v="8201" actId="1035"/>
            <ac:spMkLst>
              <pc:docMk/>
              <pc:sldMasterMk cId="2735153411" sldId="2147483651"/>
              <pc:sldLayoutMk cId="1992835360" sldId="2147483657"/>
              <ac:spMk id="2" creationId="{8D1BD93F-D09A-3165-8C85-D323AE5B99B6}"/>
            </ac:spMkLst>
          </pc:spChg>
          <pc:spChg chg="add del mod modVis replST">
            <ac:chgData name="Edward Sapp" userId="9c956a8a85d217aa" providerId="LiveId" clId="{F3053DAF-B6F0-49DC-B275-18529766BEC6}" dt="2023-05-31T15:37:01.419" v="9980"/>
            <ac:spMkLst>
              <pc:docMk/>
              <pc:sldMasterMk cId="2735153411" sldId="2147483651"/>
              <pc:sldLayoutMk cId="1992835360" sldId="2147483657"/>
              <ac:spMk id="4" creationId="{E7ADFDA3-C1F9-1FCA-C8AE-563BBECB560C}"/>
            </ac:spMkLst>
          </pc:spChg>
          <pc:spChg chg="del">
            <ac:chgData name="Edward Sapp" userId="9c956a8a85d217aa" providerId="LiveId" clId="{F3053DAF-B6F0-49DC-B275-18529766BEC6}" dt="2023-05-31T00:04:58.448" v="3481" actId="478"/>
            <ac:spMkLst>
              <pc:docMk/>
              <pc:sldMasterMk cId="2735153411" sldId="2147483651"/>
              <pc:sldLayoutMk cId="1992835360" sldId="2147483657"/>
              <ac:spMk id="6" creationId="{9FD51C07-05ED-6EAA-1DFF-5C12A503B889}"/>
            </ac:spMkLst>
          </pc:spChg>
          <pc:spChg chg="add mod modVis replST">
            <ac:chgData name="Edward Sapp" userId="9c956a8a85d217aa" providerId="LiveId" clId="{F3053DAF-B6F0-49DC-B275-18529766BEC6}" dt="2023-05-31T15:37:01.427" v="9988"/>
            <ac:spMkLst>
              <pc:docMk/>
              <pc:sldMasterMk cId="2735153411" sldId="2147483651"/>
              <pc:sldLayoutMk cId="1992835360" sldId="2147483657"/>
              <ac:spMk id="7" creationId="{F58C75BF-3475-5FAD-BE5B-1671CF09DE3E}"/>
            </ac:spMkLst>
          </pc:spChg>
          <pc:spChg chg="del">
            <ac:chgData name="Edward Sapp" userId="9c956a8a85d217aa" providerId="LiveId" clId="{F3053DAF-B6F0-49DC-B275-18529766BEC6}" dt="2023-05-31T00:05:01.279" v="3482" actId="478"/>
            <ac:spMkLst>
              <pc:docMk/>
              <pc:sldMasterMk cId="2735153411" sldId="2147483651"/>
              <pc:sldLayoutMk cId="1992835360" sldId="2147483657"/>
              <ac:spMk id="11" creationId="{65B1D213-1B36-3C2A-2C15-7E0A7E654063}"/>
            </ac:spMkLst>
          </pc:spChg>
          <pc:spChg chg="del">
            <ac:chgData name="Edward Sapp" userId="9c956a8a85d217aa" providerId="LiveId" clId="{F3053DAF-B6F0-49DC-B275-18529766BEC6}" dt="2023-05-31T00:05:01.279" v="3482" actId="478"/>
            <ac:spMkLst>
              <pc:docMk/>
              <pc:sldMasterMk cId="2735153411" sldId="2147483651"/>
              <pc:sldLayoutMk cId="1992835360" sldId="2147483657"/>
              <ac:spMk id="26" creationId="{1DD1D15D-DF6F-76CF-A8A7-486D22BFC9F4}"/>
            </ac:spMkLst>
          </pc:spChg>
          <pc:spChg chg="del">
            <ac:chgData name="Edward Sapp" userId="9c956a8a85d217aa" providerId="LiveId" clId="{F3053DAF-B6F0-49DC-B275-18529766BEC6}" dt="2023-05-31T00:05:24.779" v="3510"/>
            <ac:spMkLst>
              <pc:docMk/>
              <pc:sldMasterMk cId="2735153411" sldId="2147483651"/>
              <pc:sldLayoutMk cId="1992835360" sldId="2147483657"/>
              <ac:spMk id="28" creationId="{09F8169A-5759-E831-DD0C-2D16DA7B38BD}"/>
            </ac:spMkLst>
          </pc:spChg>
          <pc:cxnChg chg="mod">
            <ac:chgData name="Edward Sapp" userId="9c956a8a85d217aa" providerId="LiveId" clId="{F3053DAF-B6F0-49DC-B275-18529766BEC6}" dt="2023-05-31T00:05:19.702" v="3508" actId="14100"/>
            <ac:cxnSpMkLst>
              <pc:docMk/>
              <pc:sldMasterMk cId="2735153411" sldId="2147483651"/>
              <pc:sldLayoutMk cId="1992835360" sldId="2147483657"/>
              <ac:cxnSpMk id="5" creationId="{906382C1-30A4-7D20-8FA3-E8997B696FDB}"/>
            </ac:cxnSpMkLst>
          </pc:cxnChg>
        </pc:sldLayoutChg>
        <pc:sldLayoutChg chg="new del replId">
          <pc:chgData name="Edward Sapp" userId="9c956a8a85d217aa" providerId="LiveId" clId="{F3053DAF-B6F0-49DC-B275-18529766BEC6}" dt="2023-05-30T21:23:42.185" v="18" actId="2696"/>
          <pc:sldLayoutMkLst>
            <pc:docMk/>
            <pc:sldMasterMk cId="2735153411" sldId="2147483651"/>
            <pc:sldLayoutMk cId="4036734905" sldId="2147483657"/>
          </pc:sldLayoutMkLst>
        </pc:sldLayoutChg>
        <pc:sldLayoutChg chg="new del replId">
          <pc:chgData name="Edward Sapp" userId="9c956a8a85d217aa" providerId="LiveId" clId="{F3053DAF-B6F0-49DC-B275-18529766BEC6}" dt="2023-05-30T21:23:42.340" v="19" actId="2696"/>
          <pc:sldLayoutMkLst>
            <pc:docMk/>
            <pc:sldMasterMk cId="2735153411" sldId="2147483651"/>
            <pc:sldLayoutMk cId="2669603413" sldId="2147483658"/>
          </pc:sldLayoutMkLst>
        </pc:sldLayoutChg>
        <pc:sldLayoutChg chg="new del replId">
          <pc:chgData name="Edward Sapp" userId="9c956a8a85d217aa" providerId="LiveId" clId="{F3053DAF-B6F0-49DC-B275-18529766BEC6}" dt="2023-05-30T21:23:42.741" v="20" actId="2696"/>
          <pc:sldLayoutMkLst>
            <pc:docMk/>
            <pc:sldMasterMk cId="2735153411" sldId="2147483651"/>
            <pc:sldLayoutMk cId="2278026595" sldId="2147483659"/>
          </pc:sldLayoutMkLst>
        </pc:sldLayoutChg>
        <pc:sldLayoutChg chg="new del replId">
          <pc:chgData name="Edward Sapp" userId="9c956a8a85d217aa" providerId="LiveId" clId="{F3053DAF-B6F0-49DC-B275-18529766BEC6}" dt="2023-05-30T21:23:42.982" v="21" actId="2696"/>
          <pc:sldLayoutMkLst>
            <pc:docMk/>
            <pc:sldMasterMk cId="2735153411" sldId="2147483651"/>
            <pc:sldLayoutMk cId="426642745" sldId="2147483660"/>
          </pc:sldLayoutMkLst>
        </pc:sldLayoutChg>
        <pc:sldLayoutChg chg="new del replId">
          <pc:chgData name="Edward Sapp" userId="9c956a8a85d217aa" providerId="LiveId" clId="{F3053DAF-B6F0-49DC-B275-18529766BEC6}" dt="2023-05-30T21:23:43.045" v="22" actId="2696"/>
          <pc:sldLayoutMkLst>
            <pc:docMk/>
            <pc:sldMasterMk cId="2735153411" sldId="2147483651"/>
            <pc:sldLayoutMk cId="2704802741" sldId="2147483661"/>
          </pc:sldLayoutMkLst>
        </pc:sldLayoutChg>
        <pc:sldLayoutChg chg="new del replId">
          <pc:chgData name="Edward Sapp" userId="9c956a8a85d217aa" providerId="LiveId" clId="{F3053DAF-B6F0-49DC-B275-18529766BEC6}" dt="2023-05-30T21:23:43.106" v="23" actId="2696"/>
          <pc:sldLayoutMkLst>
            <pc:docMk/>
            <pc:sldMasterMk cId="2735153411" sldId="2147483651"/>
            <pc:sldLayoutMk cId="1553577303" sldId="2147483662"/>
          </pc:sldLayoutMkLst>
        </pc:sldLayoutChg>
      </pc:sldMasterChg>
      <pc:sldMasterChg chg="modSp new del mod addSldLayout delSldLayout modSldLayout">
        <pc:chgData name="Edward Sapp" userId="9c956a8a85d217aa" providerId="LiveId" clId="{F3053DAF-B6F0-49DC-B275-18529766BEC6}" dt="2023-05-30T21:43:13.354" v="237" actId="2696"/>
        <pc:sldMasterMkLst>
          <pc:docMk/>
          <pc:sldMasterMk cId="3084382729" sldId="2147483655"/>
        </pc:sldMasterMkLst>
        <pc:sldLayoutChg chg="addSp delSp modSp new del mod">
          <pc:chgData name="Edward Sapp" userId="9c956a8a85d217aa" providerId="LiveId" clId="{F3053DAF-B6F0-49DC-B275-18529766BEC6}" dt="2023-05-30T21:43:13.337" v="236" actId="2696"/>
          <pc:sldLayoutMkLst>
            <pc:docMk/>
            <pc:sldMasterMk cId="3084382729" sldId="2147483655"/>
            <pc:sldLayoutMk cId="3206203230" sldId="2147483648"/>
          </pc:sldLayoutMkLst>
          <pc:spChg chg="del">
            <ac:chgData name="Edward Sapp" userId="9c956a8a85d217aa" providerId="LiveId" clId="{F3053DAF-B6F0-49DC-B275-18529766BEC6}" dt="2023-05-30T21:38:09.969" v="197" actId="478"/>
            <ac:spMkLst>
              <pc:docMk/>
              <pc:sldMasterMk cId="3084382729" sldId="2147483655"/>
              <pc:sldLayoutMk cId="3206203230" sldId="2147483648"/>
              <ac:spMk id="2" creationId="{24C8F9AD-65F8-7592-FC72-E526DDE77197}"/>
            </ac:spMkLst>
          </pc:spChg>
          <pc:spChg chg="add del">
            <ac:chgData name="Edward Sapp" userId="9c956a8a85d217aa" providerId="LiveId" clId="{F3053DAF-B6F0-49DC-B275-18529766BEC6}" dt="2023-05-30T21:38:16.822" v="198" actId="11529"/>
            <ac:spMkLst>
              <pc:docMk/>
              <pc:sldMasterMk cId="3084382729" sldId="2147483655"/>
              <pc:sldLayoutMk cId="3206203230" sldId="2147483648"/>
              <ac:spMk id="3" creationId="{AF7BBA6F-73FF-0889-28E1-79295DCF83E6}"/>
            </ac:spMkLst>
          </pc:spChg>
          <pc:spChg chg="add mod">
            <ac:chgData name="Edward Sapp" userId="9c956a8a85d217aa" providerId="LiveId" clId="{F3053DAF-B6F0-49DC-B275-18529766BEC6}" dt="2023-05-30T21:38:16.822" v="198" actId="11529"/>
            <ac:spMkLst>
              <pc:docMk/>
              <pc:sldMasterMk cId="3084382729" sldId="2147483655"/>
              <pc:sldLayoutMk cId="3206203230" sldId="2147483648"/>
              <ac:spMk id="4" creationId="{78399D6D-9D5C-9E77-97C0-21901ABAE41A}"/>
            </ac:spMkLst>
          </pc:spChg>
        </pc:sldLayoutChg>
        <pc:sldLayoutChg chg="new del replId">
          <pc:chgData name="Edward Sapp" userId="9c956a8a85d217aa" providerId="LiveId" clId="{F3053DAF-B6F0-49DC-B275-18529766BEC6}" dt="2023-05-30T21:37:45.265" v="184" actId="2696"/>
          <pc:sldLayoutMkLst>
            <pc:docMk/>
            <pc:sldMasterMk cId="3084382729" sldId="2147483655"/>
            <pc:sldLayoutMk cId="1972530037" sldId="2147483656"/>
          </pc:sldLayoutMkLst>
        </pc:sldLayoutChg>
        <pc:sldLayoutChg chg="new del replId">
          <pc:chgData name="Edward Sapp" userId="9c956a8a85d217aa" providerId="LiveId" clId="{F3053DAF-B6F0-49DC-B275-18529766BEC6}" dt="2023-05-30T21:37:45.279" v="185" actId="2696"/>
          <pc:sldLayoutMkLst>
            <pc:docMk/>
            <pc:sldMasterMk cId="3084382729" sldId="2147483655"/>
            <pc:sldLayoutMk cId="554939136" sldId="2147483657"/>
          </pc:sldLayoutMkLst>
        </pc:sldLayoutChg>
        <pc:sldLayoutChg chg="new del replId">
          <pc:chgData name="Edward Sapp" userId="9c956a8a85d217aa" providerId="LiveId" clId="{F3053DAF-B6F0-49DC-B275-18529766BEC6}" dt="2023-05-30T21:37:45.294" v="186" actId="2696"/>
          <pc:sldLayoutMkLst>
            <pc:docMk/>
            <pc:sldMasterMk cId="3084382729" sldId="2147483655"/>
            <pc:sldLayoutMk cId="363124320" sldId="2147483658"/>
          </pc:sldLayoutMkLst>
        </pc:sldLayoutChg>
        <pc:sldLayoutChg chg="new del replId">
          <pc:chgData name="Edward Sapp" userId="9c956a8a85d217aa" providerId="LiveId" clId="{F3053DAF-B6F0-49DC-B275-18529766BEC6}" dt="2023-05-30T21:37:45.309" v="187" actId="2696"/>
          <pc:sldLayoutMkLst>
            <pc:docMk/>
            <pc:sldMasterMk cId="3084382729" sldId="2147483655"/>
            <pc:sldLayoutMk cId="1079546045" sldId="2147483659"/>
          </pc:sldLayoutMkLst>
        </pc:sldLayoutChg>
        <pc:sldLayoutChg chg="new del replId">
          <pc:chgData name="Edward Sapp" userId="9c956a8a85d217aa" providerId="LiveId" clId="{F3053DAF-B6F0-49DC-B275-18529766BEC6}" dt="2023-05-30T21:37:45.334" v="188" actId="2696"/>
          <pc:sldLayoutMkLst>
            <pc:docMk/>
            <pc:sldMasterMk cId="3084382729" sldId="2147483655"/>
            <pc:sldLayoutMk cId="365996464" sldId="2147483660"/>
          </pc:sldLayoutMkLst>
        </pc:sldLayoutChg>
        <pc:sldLayoutChg chg="new del replId">
          <pc:chgData name="Edward Sapp" userId="9c956a8a85d217aa" providerId="LiveId" clId="{F3053DAF-B6F0-49DC-B275-18529766BEC6}" dt="2023-05-30T21:37:45.350" v="189" actId="2696"/>
          <pc:sldLayoutMkLst>
            <pc:docMk/>
            <pc:sldMasterMk cId="3084382729" sldId="2147483655"/>
            <pc:sldLayoutMk cId="3338132588" sldId="2147483661"/>
          </pc:sldLayoutMkLst>
        </pc:sldLayoutChg>
        <pc:sldLayoutChg chg="new del replId">
          <pc:chgData name="Edward Sapp" userId="9c956a8a85d217aa" providerId="LiveId" clId="{F3053DAF-B6F0-49DC-B275-18529766BEC6}" dt="2023-05-30T21:37:45.366" v="190" actId="2696"/>
          <pc:sldLayoutMkLst>
            <pc:docMk/>
            <pc:sldMasterMk cId="3084382729" sldId="2147483655"/>
            <pc:sldLayoutMk cId="1282890164" sldId="2147483662"/>
          </pc:sldLayoutMkLst>
        </pc:sldLayoutChg>
        <pc:sldLayoutChg chg="new del replId">
          <pc:chgData name="Edward Sapp" userId="9c956a8a85d217aa" providerId="LiveId" clId="{F3053DAF-B6F0-49DC-B275-18529766BEC6}" dt="2023-05-30T21:37:45.382" v="191" actId="2696"/>
          <pc:sldLayoutMkLst>
            <pc:docMk/>
            <pc:sldMasterMk cId="3084382729" sldId="2147483655"/>
            <pc:sldLayoutMk cId="1654520896" sldId="2147483663"/>
          </pc:sldLayoutMkLst>
        </pc:sldLayoutChg>
        <pc:sldLayoutChg chg="new del replId">
          <pc:chgData name="Edward Sapp" userId="9c956a8a85d217aa" providerId="LiveId" clId="{F3053DAF-B6F0-49DC-B275-18529766BEC6}" dt="2023-05-30T21:37:45.390" v="192" actId="2696"/>
          <pc:sldLayoutMkLst>
            <pc:docMk/>
            <pc:sldMasterMk cId="3084382729" sldId="2147483655"/>
            <pc:sldLayoutMk cId="3288532959" sldId="2147483664"/>
          </pc:sldLayoutMkLst>
        </pc:sldLayoutChg>
        <pc:sldLayoutChg chg="new del replId">
          <pc:chgData name="Edward Sapp" userId="9c956a8a85d217aa" providerId="LiveId" clId="{F3053DAF-B6F0-49DC-B275-18529766BEC6}" dt="2023-05-30T21:37:45.406" v="193" actId="2696"/>
          <pc:sldLayoutMkLst>
            <pc:docMk/>
            <pc:sldMasterMk cId="3084382729" sldId="2147483655"/>
            <pc:sldLayoutMk cId="2777312755" sldId="2147483665"/>
          </pc:sldLayoutMkLst>
        </pc:sldLayoutChg>
        <pc:sldLayoutChg chg="new del replId">
          <pc:chgData name="Edward Sapp" userId="9c956a8a85d217aa" providerId="LiveId" clId="{F3053DAF-B6F0-49DC-B275-18529766BEC6}" dt="2023-05-30T21:37:45.422" v="194" actId="2696"/>
          <pc:sldLayoutMkLst>
            <pc:docMk/>
            <pc:sldMasterMk cId="3084382729" sldId="2147483655"/>
            <pc:sldLayoutMk cId="2750458204" sldId="2147483666"/>
          </pc:sldLayoutMkLst>
        </pc:sldLayoutChg>
      </pc:sldMasterChg>
      <pc:sldMasterChg chg="new del mod addSldLayout delSldLayout">
        <pc:chgData name="Edward Sapp" userId="9c956a8a85d217aa" providerId="LiveId" clId="{F3053DAF-B6F0-49DC-B275-18529766BEC6}" dt="2023-05-30T21:37:02.807" v="177" actId="2696"/>
        <pc:sldMasterMkLst>
          <pc:docMk/>
          <pc:sldMasterMk cId="3441714485" sldId="2147483655"/>
        </pc:sldMasterMkLst>
        <pc:sldLayoutChg chg="new del replId">
          <pc:chgData name="Edward Sapp" userId="9c956a8a85d217aa" providerId="LiveId" clId="{F3053DAF-B6F0-49DC-B275-18529766BEC6}" dt="2023-05-30T21:34:51.907" v="166" actId="2696"/>
          <pc:sldLayoutMkLst>
            <pc:docMk/>
            <pc:sldMasterMk cId="3441714485" sldId="2147483655"/>
            <pc:sldLayoutMk cId="247473530" sldId="2147483656"/>
          </pc:sldLayoutMkLst>
        </pc:sldLayoutChg>
        <pc:sldLayoutChg chg="new del replId">
          <pc:chgData name="Edward Sapp" userId="9c956a8a85d217aa" providerId="LiveId" clId="{F3053DAF-B6F0-49DC-B275-18529766BEC6}" dt="2023-05-30T21:34:51.933" v="167" actId="2696"/>
          <pc:sldLayoutMkLst>
            <pc:docMk/>
            <pc:sldMasterMk cId="3441714485" sldId="2147483655"/>
            <pc:sldLayoutMk cId="883529398" sldId="2147483657"/>
          </pc:sldLayoutMkLst>
        </pc:sldLayoutChg>
        <pc:sldLayoutChg chg="new del replId">
          <pc:chgData name="Edward Sapp" userId="9c956a8a85d217aa" providerId="LiveId" clId="{F3053DAF-B6F0-49DC-B275-18529766BEC6}" dt="2023-05-30T21:34:51.953" v="168" actId="2696"/>
          <pc:sldLayoutMkLst>
            <pc:docMk/>
            <pc:sldMasterMk cId="3441714485" sldId="2147483655"/>
            <pc:sldLayoutMk cId="1088448729" sldId="2147483658"/>
          </pc:sldLayoutMkLst>
        </pc:sldLayoutChg>
        <pc:sldLayoutChg chg="new del replId">
          <pc:chgData name="Edward Sapp" userId="9c956a8a85d217aa" providerId="LiveId" clId="{F3053DAF-B6F0-49DC-B275-18529766BEC6}" dt="2023-05-30T21:34:51.980" v="169" actId="2696"/>
          <pc:sldLayoutMkLst>
            <pc:docMk/>
            <pc:sldMasterMk cId="3441714485" sldId="2147483655"/>
            <pc:sldLayoutMk cId="554119805" sldId="2147483659"/>
          </pc:sldLayoutMkLst>
        </pc:sldLayoutChg>
        <pc:sldLayoutChg chg="new del replId">
          <pc:chgData name="Edward Sapp" userId="9c956a8a85d217aa" providerId="LiveId" clId="{F3053DAF-B6F0-49DC-B275-18529766BEC6}" dt="2023-05-30T21:34:52.004" v="170" actId="2696"/>
          <pc:sldLayoutMkLst>
            <pc:docMk/>
            <pc:sldMasterMk cId="3441714485" sldId="2147483655"/>
            <pc:sldLayoutMk cId="361055263" sldId="2147483660"/>
          </pc:sldLayoutMkLst>
        </pc:sldLayoutChg>
        <pc:sldLayoutChg chg="new del replId">
          <pc:chgData name="Edward Sapp" userId="9c956a8a85d217aa" providerId="LiveId" clId="{F3053DAF-B6F0-49DC-B275-18529766BEC6}" dt="2023-05-30T21:34:52.013" v="171" actId="2696"/>
          <pc:sldLayoutMkLst>
            <pc:docMk/>
            <pc:sldMasterMk cId="3441714485" sldId="2147483655"/>
            <pc:sldLayoutMk cId="2105295683" sldId="2147483661"/>
          </pc:sldLayoutMkLst>
        </pc:sldLayoutChg>
        <pc:sldLayoutChg chg="new del replId">
          <pc:chgData name="Edward Sapp" userId="9c956a8a85d217aa" providerId="LiveId" clId="{F3053DAF-B6F0-49DC-B275-18529766BEC6}" dt="2023-05-30T21:34:52.021" v="172" actId="2696"/>
          <pc:sldLayoutMkLst>
            <pc:docMk/>
            <pc:sldMasterMk cId="3441714485" sldId="2147483655"/>
            <pc:sldLayoutMk cId="25419611" sldId="2147483662"/>
          </pc:sldLayoutMkLst>
        </pc:sldLayoutChg>
        <pc:sldLayoutChg chg="new del replId">
          <pc:chgData name="Edward Sapp" userId="9c956a8a85d217aa" providerId="LiveId" clId="{F3053DAF-B6F0-49DC-B275-18529766BEC6}" dt="2023-05-30T21:34:52.040" v="173" actId="2696"/>
          <pc:sldLayoutMkLst>
            <pc:docMk/>
            <pc:sldMasterMk cId="3441714485" sldId="2147483655"/>
            <pc:sldLayoutMk cId="1670735866" sldId="2147483663"/>
          </pc:sldLayoutMkLst>
        </pc:sldLayoutChg>
        <pc:sldLayoutChg chg="new del replId">
          <pc:chgData name="Edward Sapp" userId="9c956a8a85d217aa" providerId="LiveId" clId="{F3053DAF-B6F0-49DC-B275-18529766BEC6}" dt="2023-05-30T21:34:52.054" v="174" actId="2696"/>
          <pc:sldLayoutMkLst>
            <pc:docMk/>
            <pc:sldMasterMk cId="3441714485" sldId="2147483655"/>
            <pc:sldLayoutMk cId="2008161370" sldId="2147483664"/>
          </pc:sldLayoutMkLst>
        </pc:sldLayoutChg>
        <pc:sldLayoutChg chg="new del replId">
          <pc:chgData name="Edward Sapp" userId="9c956a8a85d217aa" providerId="LiveId" clId="{F3053DAF-B6F0-49DC-B275-18529766BEC6}" dt="2023-05-30T21:34:52.070" v="175" actId="2696"/>
          <pc:sldLayoutMkLst>
            <pc:docMk/>
            <pc:sldMasterMk cId="3441714485" sldId="2147483655"/>
            <pc:sldLayoutMk cId="98188514" sldId="2147483665"/>
          </pc:sldLayoutMkLst>
        </pc:sldLayoutChg>
        <pc:sldLayoutChg chg="new del replId">
          <pc:chgData name="Edward Sapp" userId="9c956a8a85d217aa" providerId="LiveId" clId="{F3053DAF-B6F0-49DC-B275-18529766BEC6}" dt="2023-05-30T21:34:52.086" v="176" actId="2696"/>
          <pc:sldLayoutMkLst>
            <pc:docMk/>
            <pc:sldMasterMk cId="3441714485" sldId="2147483655"/>
            <pc:sldLayoutMk cId="4072744629"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D0676-728C-4248-91F3-70F7CDED4CE4}" type="datetimeFigureOut">
              <a:rPr lang="en-US" smtClean="0"/>
              <a:t>5/30/2023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877D18-3E1C-47A1-B1AC-C915349CC514}" type="slidenum">
              <a:rPr lang="en-US" smtClean="0"/>
              <a:t>‹#›</a:t>
            </a:fld>
            <a:endParaRPr lang="en-US"/>
          </a:p>
        </p:txBody>
      </p:sp>
    </p:spTree>
    <p:extLst>
      <p:ext uri="{BB962C8B-B14F-4D97-AF65-F5344CB8AC3E}">
        <p14:creationId xmlns:p14="http://schemas.microsoft.com/office/powerpoint/2010/main" val="356342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CAB727D-3147-4FC5-00E8-3275F77F7CAF}"/>
              </a:ext>
            </a:extLst>
          </p:cNvPr>
          <p:cNvSpPr>
            <a:spLocks noGrp="1"/>
          </p:cNvSpPr>
          <p:nvPr>
            <p:ph type="pic" sz="quarter" idx="10" hasCustomPrompt="1"/>
          </p:nvPr>
        </p:nvSpPr>
        <p:spPr>
          <a:xfrm>
            <a:off x="0" y="0"/>
            <a:ext cx="12243816" cy="6858000"/>
          </a:xfrm>
          <a:solidFill>
            <a:schemeClr val="bg1">
              <a:lumMod val="50000"/>
            </a:schemeClr>
          </a:solidFill>
        </p:spPr>
        <p:txBody>
          <a:bodyPr anchor="ctr">
            <a:normAutofit/>
          </a:bodyPr>
          <a:lstStyle>
            <a:lvl1pPr marL="0" indent="0" algn="ctr">
              <a:buNone/>
              <a:defRPr sz="2000" b="1">
                <a:solidFill>
                  <a:schemeClr val="bg1"/>
                </a:solidFill>
              </a:defRPr>
            </a:lvl1pPr>
          </a:lstStyle>
          <a:p>
            <a:r>
              <a:rPr lang="en-US" dirty="0"/>
              <a:t>FILL THE BACKGROUND WITH A LARGE IMAGE OF THE ASSET</a:t>
            </a:r>
          </a:p>
        </p:txBody>
      </p:sp>
      <p:sp>
        <p:nvSpPr>
          <p:cNvPr id="8" name="Picture Placeholder 7">
            <a:extLst>
              <a:ext uri="{FF2B5EF4-FFF2-40B4-BE49-F238E27FC236}">
                <a16:creationId xmlns:a16="http://schemas.microsoft.com/office/drawing/2014/main" id="{14FF008E-6F6B-5CA2-C9CC-DBE3AB59E3AE}"/>
              </a:ext>
            </a:extLst>
          </p:cNvPr>
          <p:cNvSpPr>
            <a:spLocks noGrp="1"/>
          </p:cNvSpPr>
          <p:nvPr>
            <p:ph type="pic" sz="quarter" idx="11" hasCustomPrompt="1"/>
          </p:nvPr>
        </p:nvSpPr>
        <p:spPr>
          <a:xfrm>
            <a:off x="190500" y="190500"/>
            <a:ext cx="3581400" cy="533400"/>
          </a:xfrm>
        </p:spPr>
        <p:txBody>
          <a:bodyPr anchor="ctr"/>
          <a:lstStyle>
            <a:lvl1pPr marL="0" indent="0" algn="l">
              <a:buNone/>
              <a:defRPr sz="3000" b="1">
                <a:solidFill>
                  <a:schemeClr val="bg1"/>
                </a:solidFill>
              </a:defRPr>
            </a:lvl1pPr>
          </a:lstStyle>
          <a:p>
            <a:r>
              <a:rPr lang="en-US" dirty="0"/>
              <a:t>LOGO (LARGE)</a:t>
            </a:r>
          </a:p>
        </p:txBody>
      </p:sp>
      <p:sp>
        <p:nvSpPr>
          <p:cNvPr id="11" name="Text Placeholder 10">
            <a:extLst>
              <a:ext uri="{FF2B5EF4-FFF2-40B4-BE49-F238E27FC236}">
                <a16:creationId xmlns:a16="http://schemas.microsoft.com/office/drawing/2014/main" id="{C8366D2B-1B7C-CE6B-3247-4596480B4F44}"/>
              </a:ext>
            </a:extLst>
          </p:cNvPr>
          <p:cNvSpPr>
            <a:spLocks noGrp="1"/>
          </p:cNvSpPr>
          <p:nvPr>
            <p:ph type="body" sz="quarter" idx="12" hasCustomPrompt="1"/>
          </p:nvPr>
        </p:nvSpPr>
        <p:spPr>
          <a:xfrm>
            <a:off x="10542495" y="190500"/>
            <a:ext cx="1649506" cy="533400"/>
          </a:xfrm>
        </p:spPr>
        <p:txBody>
          <a:bodyPr anchor="ctr">
            <a:normAutofit/>
          </a:bodyPr>
          <a:lstStyle>
            <a:lvl1pPr marL="0" indent="0" algn="r">
              <a:buNone/>
              <a:defRPr sz="3000" b="1">
                <a:solidFill>
                  <a:schemeClr val="bg1"/>
                </a:solidFill>
              </a:defRPr>
            </a:lvl1pPr>
          </a:lstStyle>
          <a:p>
            <a:pPr lvl="0"/>
            <a:r>
              <a:rPr lang="en-US" dirty="0"/>
              <a:t>DATE</a:t>
            </a:r>
          </a:p>
        </p:txBody>
      </p:sp>
      <p:sp>
        <p:nvSpPr>
          <p:cNvPr id="12" name="Text Placeholder 10">
            <a:extLst>
              <a:ext uri="{FF2B5EF4-FFF2-40B4-BE49-F238E27FC236}">
                <a16:creationId xmlns:a16="http://schemas.microsoft.com/office/drawing/2014/main" id="{1A810598-7DCC-BB44-83F0-FCC2B80C719B}"/>
              </a:ext>
            </a:extLst>
          </p:cNvPr>
          <p:cNvSpPr>
            <a:spLocks noGrp="1"/>
          </p:cNvSpPr>
          <p:nvPr>
            <p:ph type="body" sz="quarter" idx="13" hasCustomPrompt="1"/>
          </p:nvPr>
        </p:nvSpPr>
        <p:spPr>
          <a:xfrm>
            <a:off x="0" y="5586020"/>
            <a:ext cx="12243816" cy="400751"/>
          </a:xfrm>
        </p:spPr>
        <p:txBody>
          <a:bodyPr anchor="ctr">
            <a:normAutofit/>
          </a:bodyPr>
          <a:lstStyle>
            <a:lvl1pPr marL="0" indent="0" algn="l">
              <a:buNone/>
              <a:defRPr sz="3000">
                <a:solidFill>
                  <a:schemeClr val="bg1"/>
                </a:solidFill>
                <a:effectLst>
                  <a:outerShdw blurRad="38100" dist="38100" dir="2700000" algn="tl">
                    <a:srgbClr val="000000">
                      <a:alpha val="43137"/>
                    </a:srgbClr>
                  </a:outerShdw>
                </a:effectLst>
              </a:defRPr>
            </a:lvl1pPr>
          </a:lstStyle>
          <a:p>
            <a:pPr lvl="0"/>
            <a:r>
              <a:rPr lang="en-US" dirty="0"/>
              <a:t>ADDRESS OR NAME OF THE ASSET</a:t>
            </a:r>
          </a:p>
        </p:txBody>
      </p:sp>
      <p:graphicFrame>
        <p:nvGraphicFramePr>
          <p:cNvPr id="16" name="Table 16">
            <a:extLst>
              <a:ext uri="{FF2B5EF4-FFF2-40B4-BE49-F238E27FC236}">
                <a16:creationId xmlns:a16="http://schemas.microsoft.com/office/drawing/2014/main" id="{73103880-923C-3902-5AAC-2CE164351ED8}"/>
              </a:ext>
            </a:extLst>
          </p:cNvPr>
          <p:cNvGraphicFramePr>
            <a:graphicFrameLocks noGrp="1"/>
          </p:cNvGraphicFramePr>
          <p:nvPr userDrawn="1">
            <p:extLst>
              <p:ext uri="{D42A27DB-BD31-4B8C-83A1-F6EECF244321}">
                <p14:modId xmlns:p14="http://schemas.microsoft.com/office/powerpoint/2010/main" val="881601246"/>
              </p:ext>
            </p:extLst>
          </p:nvPr>
        </p:nvGraphicFramePr>
        <p:xfrm>
          <a:off x="-5751" y="6278594"/>
          <a:ext cx="12226506" cy="590908"/>
        </p:xfrm>
        <a:graphic>
          <a:graphicData uri="http://schemas.openxmlformats.org/drawingml/2006/table">
            <a:tbl>
              <a:tblPr firstRow="1" bandRow="1">
                <a:tableStyleId>{5C22544A-7EE6-4342-B048-85BDC9FD1C3A}</a:tableStyleId>
              </a:tblPr>
              <a:tblGrid>
                <a:gridCol w="2037751">
                  <a:extLst>
                    <a:ext uri="{9D8B030D-6E8A-4147-A177-3AD203B41FA5}">
                      <a16:colId xmlns:a16="http://schemas.microsoft.com/office/drawing/2014/main" val="3631278353"/>
                    </a:ext>
                  </a:extLst>
                </a:gridCol>
                <a:gridCol w="2037751">
                  <a:extLst>
                    <a:ext uri="{9D8B030D-6E8A-4147-A177-3AD203B41FA5}">
                      <a16:colId xmlns:a16="http://schemas.microsoft.com/office/drawing/2014/main" val="3719745195"/>
                    </a:ext>
                  </a:extLst>
                </a:gridCol>
                <a:gridCol w="2037751">
                  <a:extLst>
                    <a:ext uri="{9D8B030D-6E8A-4147-A177-3AD203B41FA5}">
                      <a16:colId xmlns:a16="http://schemas.microsoft.com/office/drawing/2014/main" val="1784990331"/>
                    </a:ext>
                  </a:extLst>
                </a:gridCol>
                <a:gridCol w="2037751">
                  <a:extLst>
                    <a:ext uri="{9D8B030D-6E8A-4147-A177-3AD203B41FA5}">
                      <a16:colId xmlns:a16="http://schemas.microsoft.com/office/drawing/2014/main" val="944069450"/>
                    </a:ext>
                  </a:extLst>
                </a:gridCol>
                <a:gridCol w="2037751">
                  <a:extLst>
                    <a:ext uri="{9D8B030D-6E8A-4147-A177-3AD203B41FA5}">
                      <a16:colId xmlns:a16="http://schemas.microsoft.com/office/drawing/2014/main" val="1429322453"/>
                    </a:ext>
                  </a:extLst>
                </a:gridCol>
                <a:gridCol w="2037751">
                  <a:extLst>
                    <a:ext uri="{9D8B030D-6E8A-4147-A177-3AD203B41FA5}">
                      <a16:colId xmlns:a16="http://schemas.microsoft.com/office/drawing/2014/main" val="253362209"/>
                    </a:ext>
                  </a:extLst>
                </a:gridCol>
              </a:tblGrid>
              <a:tr h="231724">
                <a:tc>
                  <a:txBody>
                    <a:bodyPr/>
                    <a:lstStyle/>
                    <a:p>
                      <a:pPr algn="ctr"/>
                      <a:r>
                        <a:rPr lang="en-US" sz="2000" b="1" dirty="0">
                          <a:solidFill>
                            <a:schemeClr val="bg1"/>
                          </a:solidFill>
                        </a:rPr>
                        <a:t>$X.XM</a:t>
                      </a:r>
                    </a:p>
                  </a:txBody>
                  <a:tcPr marL="133877" marR="133877" marT="25807" marB="2580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rPr>
                        <a:t>X.X%</a:t>
                      </a:r>
                    </a:p>
                  </a:txBody>
                  <a:tcPr marL="133877" marR="133877" marT="25807" marB="2580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rPr>
                        <a:t>$X.XM</a:t>
                      </a:r>
                    </a:p>
                  </a:txBody>
                  <a:tcPr marL="133877" marR="133877" marT="25807" marB="2580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000" b="1" dirty="0" err="1">
                          <a:solidFill>
                            <a:schemeClr val="bg1"/>
                          </a:solidFill>
                        </a:rPr>
                        <a:t>X.Xx</a:t>
                      </a:r>
                      <a:endParaRPr lang="en-US" sz="2000" b="1" dirty="0">
                        <a:solidFill>
                          <a:schemeClr val="bg1"/>
                        </a:solidFill>
                      </a:endParaRPr>
                    </a:p>
                  </a:txBody>
                  <a:tcPr marL="133877" marR="133877" marT="25807" marB="2580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rPr>
                        <a:t>X years</a:t>
                      </a:r>
                    </a:p>
                  </a:txBody>
                  <a:tcPr marL="133877" marR="133877" marT="25807" marB="2580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rPr>
                        <a:t>$</a:t>
                      </a:r>
                      <a:r>
                        <a:rPr lang="en-US" sz="2000" b="1" dirty="0" err="1">
                          <a:solidFill>
                            <a:schemeClr val="bg1"/>
                          </a:solidFill>
                        </a:rPr>
                        <a:t>X.Xk</a:t>
                      </a:r>
                      <a:endParaRPr lang="en-US" sz="2000" b="1" dirty="0">
                        <a:solidFill>
                          <a:schemeClr val="bg1"/>
                        </a:solidFill>
                      </a:endParaRPr>
                    </a:p>
                  </a:txBody>
                  <a:tcPr marL="133877" marR="133877" marT="25807" marB="2580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204573436"/>
                  </a:ext>
                </a:extLst>
              </a:tr>
              <a:tr h="209329">
                <a:tc>
                  <a:txBody>
                    <a:bodyPr/>
                    <a:lstStyle/>
                    <a:p>
                      <a:pPr algn="ctr"/>
                      <a:r>
                        <a:rPr lang="en-US" sz="1200" b="1" dirty="0">
                          <a:solidFill>
                            <a:schemeClr val="bg1"/>
                          </a:solidFill>
                        </a:rPr>
                        <a:t>Metric 1</a:t>
                      </a:r>
                    </a:p>
                  </a:txBody>
                  <a:tcPr marL="133877" marR="133877" marT="25807" marB="2580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rPr>
                        <a:t>Metric 2</a:t>
                      </a:r>
                    </a:p>
                  </a:txBody>
                  <a:tcPr marL="133877" marR="133877" marT="25807" marB="2580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rPr>
                        <a:t>Metric 3</a:t>
                      </a:r>
                    </a:p>
                  </a:txBody>
                  <a:tcPr marL="133877" marR="133877" marT="25807" marB="2580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rPr>
                        <a:t>Metric 4</a:t>
                      </a:r>
                    </a:p>
                  </a:txBody>
                  <a:tcPr marL="133877" marR="133877" marT="25807" marB="2580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rPr>
                        <a:t>Metric 5</a:t>
                      </a:r>
                    </a:p>
                  </a:txBody>
                  <a:tcPr marL="133877" marR="133877" marT="25807" marB="2580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rPr>
                        <a:t>Metric 6</a:t>
                      </a:r>
                    </a:p>
                  </a:txBody>
                  <a:tcPr marL="133877" marR="133877" marT="25807" marB="2580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865957094"/>
                  </a:ext>
                </a:extLst>
              </a:tr>
            </a:tbl>
          </a:graphicData>
        </a:graphic>
      </p:graphicFrame>
      <p:sp>
        <p:nvSpPr>
          <p:cNvPr id="13" name="Text Placeholder 10">
            <a:extLst>
              <a:ext uri="{FF2B5EF4-FFF2-40B4-BE49-F238E27FC236}">
                <a16:creationId xmlns:a16="http://schemas.microsoft.com/office/drawing/2014/main" id="{946379DE-ADF1-E470-4E63-B8DE2E169E9F}"/>
              </a:ext>
            </a:extLst>
          </p:cNvPr>
          <p:cNvSpPr>
            <a:spLocks noGrp="1"/>
          </p:cNvSpPr>
          <p:nvPr>
            <p:ph type="body" sz="quarter" idx="14" hasCustomPrompt="1"/>
          </p:nvPr>
        </p:nvSpPr>
        <p:spPr>
          <a:xfrm>
            <a:off x="0" y="5998408"/>
            <a:ext cx="12243816" cy="301090"/>
          </a:xfrm>
          <a:gradFill>
            <a:gsLst>
              <a:gs pos="0">
                <a:schemeClr val="bg1">
                  <a:alpha val="0"/>
                </a:schemeClr>
              </a:gs>
              <a:gs pos="15000">
                <a:schemeClr val="bg1">
                  <a:alpha val="0"/>
                </a:schemeClr>
              </a:gs>
              <a:gs pos="73000">
                <a:schemeClr val="tx1"/>
              </a:gs>
              <a:gs pos="100000">
                <a:schemeClr val="tx1"/>
              </a:gs>
            </a:gsLst>
            <a:lin ang="5400000" scaled="1"/>
          </a:gradFill>
        </p:spPr>
        <p:txBody>
          <a:bodyPr anchor="ctr">
            <a:normAutofit/>
          </a:bodyPr>
          <a:lstStyle>
            <a:lvl1pPr marL="0" indent="0" algn="l">
              <a:buNone/>
              <a:defRPr sz="1400" b="1">
                <a:solidFill>
                  <a:schemeClr val="bg1"/>
                </a:solidFill>
                <a:effectLst>
                  <a:outerShdw blurRad="38100" dist="38100" dir="2700000" algn="tl">
                    <a:srgbClr val="000000">
                      <a:alpha val="43137"/>
                    </a:srgbClr>
                  </a:outerShdw>
                </a:effectLst>
              </a:defRPr>
            </a:lvl1pPr>
          </a:lstStyle>
          <a:p>
            <a:pPr lvl="0"/>
            <a:r>
              <a:rPr lang="en-US" dirty="0"/>
              <a:t>LONGER, SENTENCE-BASED DESCRIPTION OF THE ASSET THAT CAN TAKE UP THIS ENTIRE TEXT BOX</a:t>
            </a:r>
          </a:p>
        </p:txBody>
      </p:sp>
    </p:spTree>
    <p:extLst>
      <p:ext uri="{BB962C8B-B14F-4D97-AF65-F5344CB8AC3E}">
        <p14:creationId xmlns:p14="http://schemas.microsoft.com/office/powerpoint/2010/main" val="408611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9" name="Do not remove" hidden="1">
            <a:extLst>
              <a:ext uri="{FF2B5EF4-FFF2-40B4-BE49-F238E27FC236}">
                <a16:creationId xmlns:a16="http://schemas.microsoft.com/office/drawing/2014/main" id="{E3A1BBC0-EC04-7C2B-44F0-9AA21338004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1BD93F-D09A-3165-8C85-D323AE5B99B6}"/>
              </a:ext>
            </a:extLst>
          </p:cNvPr>
          <p:cNvSpPr>
            <a:spLocks noGrp="1"/>
          </p:cNvSpPr>
          <p:nvPr>
            <p:ph type="title"/>
          </p:nvPr>
        </p:nvSpPr>
        <p:spPr>
          <a:xfrm>
            <a:off x="178712" y="198347"/>
            <a:ext cx="9747458" cy="422753"/>
          </a:xfrm>
        </p:spPr>
        <p:txBody>
          <a:bodyPr lIns="0"/>
          <a:lstStyle/>
          <a:p>
            <a:r>
              <a:rPr lang="en-US" dirty="0"/>
              <a:t>Click to edit Master title style</a:t>
            </a:r>
          </a:p>
        </p:txBody>
      </p:sp>
      <p:sp>
        <p:nvSpPr>
          <p:cNvPr id="6" name="Text Placeholder 5">
            <a:extLst>
              <a:ext uri="{FF2B5EF4-FFF2-40B4-BE49-F238E27FC236}">
                <a16:creationId xmlns:a16="http://schemas.microsoft.com/office/drawing/2014/main" id="{9FD51C07-05ED-6EAA-1DFF-5C12A503B889}"/>
              </a:ext>
            </a:extLst>
          </p:cNvPr>
          <p:cNvSpPr>
            <a:spLocks noGrp="1"/>
          </p:cNvSpPr>
          <p:nvPr>
            <p:ph type="body" sz="quarter" idx="12"/>
          </p:nvPr>
        </p:nvSpPr>
        <p:spPr>
          <a:xfrm>
            <a:off x="178711" y="735977"/>
            <a:ext cx="11832336" cy="5513832"/>
          </a:xfrm>
        </p:spPr>
        <p:txBody>
          <a:bodyPr l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906382C1-30A4-7D20-8FA3-E8997B696FDB}"/>
              </a:ext>
            </a:extLst>
          </p:cNvPr>
          <p:cNvCxnSpPr/>
          <p:nvPr userDrawn="1"/>
        </p:nvCxnSpPr>
        <p:spPr>
          <a:xfrm>
            <a:off x="178711" y="621100"/>
            <a:ext cx="1179576"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65B1D213-1B36-3C2A-2C15-7E0A7E654063}"/>
              </a:ext>
            </a:extLst>
          </p:cNvPr>
          <p:cNvSpPr>
            <a:spLocks noGrp="1"/>
          </p:cNvSpPr>
          <p:nvPr>
            <p:ph type="body" sz="quarter" idx="14" hasCustomPrompt="1"/>
          </p:nvPr>
        </p:nvSpPr>
        <p:spPr>
          <a:xfrm>
            <a:off x="178711" y="6364687"/>
            <a:ext cx="11095841" cy="420624"/>
          </a:xfrm>
        </p:spPr>
        <p:txBody>
          <a:bodyPr lIns="0">
            <a:normAutofit/>
          </a:bodyPr>
          <a:lstStyle>
            <a:lvl1pPr marL="342900" indent="-342900">
              <a:buFont typeface="+mj-lt"/>
              <a:buAutoNum type="arabicPeriod"/>
              <a:defRPr sz="1000"/>
            </a:lvl1pPr>
          </a:lstStyle>
          <a:p>
            <a:pPr lvl="0"/>
            <a:r>
              <a:rPr lang="en-US" dirty="0"/>
              <a:t>Footnotes here</a:t>
            </a:r>
          </a:p>
        </p:txBody>
      </p:sp>
      <p:pic>
        <p:nvPicPr>
          <p:cNvPr id="22" name="Picture 21" descr="A picture containing font, graphics, black, graphic design&#10;&#10;Description automatically generated">
            <a:extLst>
              <a:ext uri="{FF2B5EF4-FFF2-40B4-BE49-F238E27FC236}">
                <a16:creationId xmlns:a16="http://schemas.microsoft.com/office/drawing/2014/main" id="{AFD707D9-48D7-700C-026F-C636D332F22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26170" y="198347"/>
            <a:ext cx="2084877" cy="420624"/>
          </a:xfrm>
          <a:prstGeom prst="rect">
            <a:avLst/>
          </a:prstGeom>
        </p:spPr>
      </p:pic>
      <p:sp>
        <p:nvSpPr>
          <p:cNvPr id="26" name="Slide Number Placeholder 3">
            <a:extLst>
              <a:ext uri="{FF2B5EF4-FFF2-40B4-BE49-F238E27FC236}">
                <a16:creationId xmlns:a16="http://schemas.microsoft.com/office/drawing/2014/main" id="{1DD1D15D-DF6F-76CF-A8A7-486D22BFC9F4}"/>
              </a:ext>
            </a:extLst>
          </p:cNvPr>
          <p:cNvSpPr>
            <a:spLocks noGrp="1"/>
          </p:cNvSpPr>
          <p:nvPr>
            <p:ph type="sldNum" sz="quarter" idx="4"/>
          </p:nvPr>
        </p:nvSpPr>
        <p:spPr>
          <a:xfrm>
            <a:off x="11466576" y="6364687"/>
            <a:ext cx="546714" cy="420624"/>
          </a:xfrm>
          <a:prstGeom prst="rect">
            <a:avLst/>
          </a:prstGeom>
        </p:spPr>
        <p:txBody>
          <a:bodyPr vert="horz" lIns="91440" tIns="45720" rIns="91440" bIns="45720" rtlCol="0" anchor="ctr"/>
          <a:lstStyle>
            <a:lvl1pPr algn="r">
              <a:defRPr sz="1200">
                <a:solidFill>
                  <a:schemeClr val="tx1">
                    <a:tint val="75000"/>
                  </a:schemeClr>
                </a:solidFill>
              </a:defRPr>
            </a:lvl1pPr>
          </a:lstStyle>
          <a:p>
            <a:fld id="{E61CD752-E292-423E-BE47-88B7C6ECAE15}" type="slidenum">
              <a:rPr lang="en-US" smtClean="0"/>
              <a:t>‹#›</a:t>
            </a:fld>
            <a:endParaRPr lang="en-US" dirty="0"/>
          </a:p>
        </p:txBody>
      </p:sp>
    </p:spTree>
    <p:extLst>
      <p:ext uri="{BB962C8B-B14F-4D97-AF65-F5344CB8AC3E}">
        <p14:creationId xmlns:p14="http://schemas.microsoft.com/office/powerpoint/2010/main" val="403930641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with Callout">
    <p:spTree>
      <p:nvGrpSpPr>
        <p:cNvPr id="1" name=""/>
        <p:cNvGrpSpPr/>
        <p:nvPr/>
      </p:nvGrpSpPr>
      <p:grpSpPr>
        <a:xfrm>
          <a:off x="0" y="0"/>
          <a:ext cx="0" cy="0"/>
          <a:chOff x="0" y="0"/>
          <a:chExt cx="0" cy="0"/>
        </a:xfrm>
      </p:grpSpPr>
      <p:sp>
        <p:nvSpPr>
          <p:cNvPr id="9" name="Do not remove" hidden="1">
            <a:extLst>
              <a:ext uri="{FF2B5EF4-FFF2-40B4-BE49-F238E27FC236}">
                <a16:creationId xmlns:a16="http://schemas.microsoft.com/office/drawing/2014/main" id="{0896CD99-12BC-20FD-A5E8-90964017B14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1BD93F-D09A-3165-8C85-D323AE5B99B6}"/>
              </a:ext>
            </a:extLst>
          </p:cNvPr>
          <p:cNvSpPr>
            <a:spLocks noGrp="1"/>
          </p:cNvSpPr>
          <p:nvPr>
            <p:ph type="title"/>
          </p:nvPr>
        </p:nvSpPr>
        <p:spPr>
          <a:xfrm>
            <a:off x="178712" y="198347"/>
            <a:ext cx="9747458" cy="422753"/>
          </a:xfrm>
        </p:spPr>
        <p:txBody>
          <a:bodyPr lIns="0"/>
          <a:lstStyle/>
          <a:p>
            <a:r>
              <a:rPr lang="en-US" dirty="0"/>
              <a:t>Click to edit Master title style</a:t>
            </a:r>
          </a:p>
        </p:txBody>
      </p:sp>
      <p:sp>
        <p:nvSpPr>
          <p:cNvPr id="6" name="Text Placeholder 5">
            <a:extLst>
              <a:ext uri="{FF2B5EF4-FFF2-40B4-BE49-F238E27FC236}">
                <a16:creationId xmlns:a16="http://schemas.microsoft.com/office/drawing/2014/main" id="{9FD51C07-05ED-6EAA-1DFF-5C12A503B889}"/>
              </a:ext>
            </a:extLst>
          </p:cNvPr>
          <p:cNvSpPr>
            <a:spLocks noGrp="1"/>
          </p:cNvSpPr>
          <p:nvPr>
            <p:ph type="body" sz="quarter" idx="12" hasCustomPrompt="1"/>
          </p:nvPr>
        </p:nvSpPr>
        <p:spPr>
          <a:xfrm>
            <a:off x="178711" y="735977"/>
            <a:ext cx="11832336" cy="305744"/>
          </a:xfrm>
        </p:spPr>
        <p:txBody>
          <a:bodyPr lIns="0">
            <a:noAutofit/>
          </a:bodyPr>
          <a:lstStyle>
            <a:lvl1pPr marL="0" indent="0">
              <a:buNone/>
              <a:defRPr sz="1600" b="1" i="1">
                <a:solidFill>
                  <a:schemeClr val="accent1">
                    <a:lumMod val="75000"/>
                  </a:schemeClr>
                </a:solidFill>
              </a:defRPr>
            </a:lvl1pPr>
          </a:lstStyle>
          <a:p>
            <a:pPr lvl="0"/>
            <a:r>
              <a:rPr lang="en-US" i="1" dirty="0"/>
              <a:t>CALLOUT TEXT SHOULD BE 1-2 LINES AND EMPHASIZE THE KEY TAKEAWAY OF THE SLIDE. DON’T MAKE THE MESSAGE TOO LONG.</a:t>
            </a:r>
            <a:endParaRPr lang="en-US" dirty="0"/>
          </a:p>
        </p:txBody>
      </p:sp>
      <p:cxnSp>
        <p:nvCxnSpPr>
          <p:cNvPr id="5" name="Straight Connector 4">
            <a:extLst>
              <a:ext uri="{FF2B5EF4-FFF2-40B4-BE49-F238E27FC236}">
                <a16:creationId xmlns:a16="http://schemas.microsoft.com/office/drawing/2014/main" id="{906382C1-30A4-7D20-8FA3-E8997B696FDB}"/>
              </a:ext>
            </a:extLst>
          </p:cNvPr>
          <p:cNvCxnSpPr/>
          <p:nvPr userDrawn="1"/>
        </p:nvCxnSpPr>
        <p:spPr>
          <a:xfrm>
            <a:off x="178711" y="621100"/>
            <a:ext cx="1179576"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65B1D213-1B36-3C2A-2C15-7E0A7E654063}"/>
              </a:ext>
            </a:extLst>
          </p:cNvPr>
          <p:cNvSpPr>
            <a:spLocks noGrp="1"/>
          </p:cNvSpPr>
          <p:nvPr>
            <p:ph type="body" sz="quarter" idx="14" hasCustomPrompt="1"/>
          </p:nvPr>
        </p:nvSpPr>
        <p:spPr>
          <a:xfrm>
            <a:off x="178711" y="6364687"/>
            <a:ext cx="11095841" cy="420624"/>
          </a:xfrm>
        </p:spPr>
        <p:txBody>
          <a:bodyPr lIns="0">
            <a:normAutofit/>
          </a:bodyPr>
          <a:lstStyle>
            <a:lvl1pPr marL="342900" indent="-342900">
              <a:buFont typeface="+mj-lt"/>
              <a:buAutoNum type="arabicPeriod"/>
              <a:defRPr sz="1000"/>
            </a:lvl1pPr>
          </a:lstStyle>
          <a:p>
            <a:pPr lvl="0"/>
            <a:r>
              <a:rPr lang="en-US" dirty="0"/>
              <a:t>Footnotes here</a:t>
            </a:r>
          </a:p>
        </p:txBody>
      </p:sp>
      <p:pic>
        <p:nvPicPr>
          <p:cNvPr id="22" name="Picture 21" descr="A picture containing font, graphics, black, graphic design&#10;&#10;Description automatically generated">
            <a:extLst>
              <a:ext uri="{FF2B5EF4-FFF2-40B4-BE49-F238E27FC236}">
                <a16:creationId xmlns:a16="http://schemas.microsoft.com/office/drawing/2014/main" id="{AFD707D9-48D7-700C-026F-C636D332F22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26170" y="198347"/>
            <a:ext cx="2084877" cy="420624"/>
          </a:xfrm>
          <a:prstGeom prst="rect">
            <a:avLst/>
          </a:prstGeom>
        </p:spPr>
      </p:pic>
      <p:sp>
        <p:nvSpPr>
          <p:cNvPr id="26" name="Slide Number Placeholder 3">
            <a:extLst>
              <a:ext uri="{FF2B5EF4-FFF2-40B4-BE49-F238E27FC236}">
                <a16:creationId xmlns:a16="http://schemas.microsoft.com/office/drawing/2014/main" id="{1DD1D15D-DF6F-76CF-A8A7-486D22BFC9F4}"/>
              </a:ext>
            </a:extLst>
          </p:cNvPr>
          <p:cNvSpPr>
            <a:spLocks noGrp="1"/>
          </p:cNvSpPr>
          <p:nvPr>
            <p:ph type="sldNum" sz="quarter" idx="4"/>
          </p:nvPr>
        </p:nvSpPr>
        <p:spPr>
          <a:xfrm>
            <a:off x="11466576" y="6364687"/>
            <a:ext cx="546714" cy="420624"/>
          </a:xfrm>
          <a:prstGeom prst="rect">
            <a:avLst/>
          </a:prstGeom>
        </p:spPr>
        <p:txBody>
          <a:bodyPr vert="horz" lIns="91440" tIns="45720" rIns="91440" bIns="45720" rtlCol="0" anchor="ctr"/>
          <a:lstStyle>
            <a:lvl1pPr algn="r">
              <a:defRPr sz="1200">
                <a:solidFill>
                  <a:schemeClr val="tx1">
                    <a:tint val="75000"/>
                  </a:schemeClr>
                </a:solidFill>
              </a:defRPr>
            </a:lvl1pPr>
          </a:lstStyle>
          <a:p>
            <a:fld id="{E61CD752-E292-423E-BE47-88B7C6ECAE15}" type="slidenum">
              <a:rPr lang="en-US" smtClean="0"/>
              <a:t>‹#›</a:t>
            </a:fld>
            <a:endParaRPr lang="en-US" dirty="0"/>
          </a:p>
        </p:txBody>
      </p:sp>
      <p:sp>
        <p:nvSpPr>
          <p:cNvPr id="3" name="Text Placeholder 5">
            <a:extLst>
              <a:ext uri="{FF2B5EF4-FFF2-40B4-BE49-F238E27FC236}">
                <a16:creationId xmlns:a16="http://schemas.microsoft.com/office/drawing/2014/main" id="{134E3E3E-F7B7-21AF-2B21-F94334F820C5}"/>
              </a:ext>
            </a:extLst>
          </p:cNvPr>
          <p:cNvSpPr>
            <a:spLocks noGrp="1"/>
          </p:cNvSpPr>
          <p:nvPr>
            <p:ph type="body" sz="quarter" idx="15"/>
          </p:nvPr>
        </p:nvSpPr>
        <p:spPr>
          <a:xfrm>
            <a:off x="178711" y="1156597"/>
            <a:ext cx="11832336" cy="5093213"/>
          </a:xfrm>
        </p:spPr>
        <p:txBody>
          <a:bodyPr l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6931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F58C75BF-3475-5FAD-BE5B-1671CF09DE3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1BD93F-D09A-3165-8C85-D323AE5B99B6}"/>
              </a:ext>
            </a:extLst>
          </p:cNvPr>
          <p:cNvSpPr>
            <a:spLocks noGrp="1"/>
          </p:cNvSpPr>
          <p:nvPr>
            <p:ph type="title"/>
          </p:nvPr>
        </p:nvSpPr>
        <p:spPr>
          <a:xfrm>
            <a:off x="178712" y="2988262"/>
            <a:ext cx="9747458" cy="422753"/>
          </a:xfrm>
        </p:spPr>
        <p:txBody>
          <a:bodyPr lIns="0">
            <a:noAutofit/>
          </a:bodyPr>
          <a:lstStyle>
            <a:lvl1pPr>
              <a:defRPr sz="3000"/>
            </a:lvl1pPr>
          </a:lstStyle>
          <a:p>
            <a:r>
              <a:rPr lang="en-US" dirty="0"/>
              <a:t>Click to edit Master title style</a:t>
            </a:r>
          </a:p>
        </p:txBody>
      </p:sp>
      <p:cxnSp>
        <p:nvCxnSpPr>
          <p:cNvPr id="5" name="Straight Connector 4">
            <a:extLst>
              <a:ext uri="{FF2B5EF4-FFF2-40B4-BE49-F238E27FC236}">
                <a16:creationId xmlns:a16="http://schemas.microsoft.com/office/drawing/2014/main" id="{906382C1-30A4-7D20-8FA3-E8997B696FDB}"/>
              </a:ext>
            </a:extLst>
          </p:cNvPr>
          <p:cNvCxnSpPr>
            <a:cxnSpLocks/>
          </p:cNvCxnSpPr>
          <p:nvPr userDrawn="1"/>
        </p:nvCxnSpPr>
        <p:spPr>
          <a:xfrm>
            <a:off x="178711" y="3429000"/>
            <a:ext cx="1179576"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A picture containing font, graphics, black, graphic design&#10;&#10;Description automatically generated">
            <a:extLst>
              <a:ext uri="{FF2B5EF4-FFF2-40B4-BE49-F238E27FC236}">
                <a16:creationId xmlns:a16="http://schemas.microsoft.com/office/drawing/2014/main" id="{AFD707D9-48D7-700C-026F-C636D332F22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26170" y="198347"/>
            <a:ext cx="2084877" cy="420624"/>
          </a:xfrm>
          <a:prstGeom prst="rect">
            <a:avLst/>
          </a:prstGeom>
        </p:spPr>
      </p:pic>
    </p:spTree>
    <p:extLst>
      <p:ext uri="{BB962C8B-B14F-4D97-AF65-F5344CB8AC3E}">
        <p14:creationId xmlns:p14="http://schemas.microsoft.com/office/powerpoint/2010/main" val="199283536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4FAFA6-876D-C0CD-BA03-66135454CF80}"/>
              </a:ext>
            </a:extLst>
          </p:cNvPr>
          <p:cNvSpPr>
            <a:spLocks noGrp="1"/>
          </p:cNvSpPr>
          <p:nvPr>
            <p:ph type="title"/>
          </p:nvPr>
        </p:nvSpPr>
        <p:spPr>
          <a:xfrm>
            <a:off x="178711" y="198347"/>
            <a:ext cx="11834579" cy="4227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DC812AD-67F2-0A9F-E710-4DB7398F837E}"/>
              </a:ext>
            </a:extLst>
          </p:cNvPr>
          <p:cNvSpPr>
            <a:spLocks noGrp="1"/>
          </p:cNvSpPr>
          <p:nvPr>
            <p:ph type="body" idx="1"/>
          </p:nvPr>
        </p:nvSpPr>
        <p:spPr>
          <a:xfrm>
            <a:off x="178711" y="735316"/>
            <a:ext cx="11834579" cy="5515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A6720909-0610-B2C5-4189-10AC68A441BA}"/>
              </a:ext>
            </a:extLst>
          </p:cNvPr>
          <p:cNvSpPr>
            <a:spLocks noGrp="1"/>
          </p:cNvSpPr>
          <p:nvPr>
            <p:ph type="sldNum" sz="quarter" idx="4"/>
          </p:nvPr>
        </p:nvSpPr>
        <p:spPr>
          <a:xfrm>
            <a:off x="92700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CD752-E292-423E-BE47-88B7C6ECAE15}" type="slidenum">
              <a:rPr lang="en-US" smtClean="0"/>
              <a:t>‹#›</a:t>
            </a:fld>
            <a:endParaRPr lang="en-US"/>
          </a:p>
        </p:txBody>
      </p:sp>
    </p:spTree>
    <p:extLst>
      <p:ext uri="{BB962C8B-B14F-4D97-AF65-F5344CB8AC3E}">
        <p14:creationId xmlns:p14="http://schemas.microsoft.com/office/powerpoint/2010/main" val="2735153411"/>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6" r:id="rId3"/>
    <p:sldLayoutId id="2147483657" r:id="rId4"/>
  </p:sldLayoutIdLst>
  <p:hf hdr="0" ftr="0" dt="0"/>
  <p:txStyles>
    <p:titleStyle>
      <a:lvl1pPr algn="l" defTabSz="914400" rtl="0" eaLnBrk="1" latinLnBrk="0" hangingPunct="1">
        <a:lnSpc>
          <a:spcPct val="90000"/>
        </a:lnSpc>
        <a:spcBef>
          <a:spcPct val="0"/>
        </a:spcBef>
        <a:buNone/>
        <a:defRPr sz="2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20" userDrawn="1">
          <p15:clr>
            <a:srgbClr val="F26B43"/>
          </p15:clr>
        </p15:guide>
        <p15:guide id="4" orient="horz" pos="384" userDrawn="1">
          <p15:clr>
            <a:srgbClr val="F26B43"/>
          </p15:clr>
        </p15:guide>
        <p15:guide id="5" orient="horz" pos="456" userDrawn="1">
          <p15:clr>
            <a:srgbClr val="F26B43"/>
          </p15:clr>
        </p15:guide>
        <p15:guide id="6" orient="horz" pos="3936" userDrawn="1">
          <p15:clr>
            <a:srgbClr val="F26B43"/>
          </p15:clr>
        </p15:guide>
        <p15:guide id="7" orient="horz" pos="4008" userDrawn="1">
          <p15:clr>
            <a:srgbClr val="F26B43"/>
          </p15:clr>
        </p15:guide>
        <p15:guide id="8" orient="horz" pos="4272" userDrawn="1">
          <p15:clr>
            <a:srgbClr val="F26B43"/>
          </p15:clr>
        </p15:guide>
        <p15:guide id="9" pos="7560" userDrawn="1">
          <p15:clr>
            <a:srgbClr val="F26B43"/>
          </p15:clr>
        </p15:guide>
        <p15:guide id="10" pos="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pexels.com/photo/apartment-architecture-building-buildings-259781/" TargetMode="External"/><Relationship Id="rId3" Type="http://schemas.openxmlformats.org/officeDocument/2006/relationships/hyperlink" Target="https://www.pexels.com/photo/gray-red-and-orange-concrete-building-439391/" TargetMode="External"/><Relationship Id="rId7" Type="http://schemas.openxmlformats.org/officeDocument/2006/relationships/hyperlink" Target="https://www.pexels.com/photo/white-and-teal-concrete-buildings-434139/" TargetMode="External"/><Relationship Id="rId2" Type="http://schemas.openxmlformats.org/officeDocument/2006/relationships/hyperlink" Target="https://www.pexels.com/photo/low-angle-view-of-office-building-against-sky-323705/" TargetMode="External"/><Relationship Id="rId1" Type="http://schemas.openxmlformats.org/officeDocument/2006/relationships/slideLayout" Target="../slideLayouts/slideLayout2.xml"/><Relationship Id="rId6" Type="http://schemas.openxmlformats.org/officeDocument/2006/relationships/hyperlink" Target="https://www.pexels.com/photo/white-wooden-modular-kitchen-1643384/" TargetMode="External"/><Relationship Id="rId5" Type="http://schemas.openxmlformats.org/officeDocument/2006/relationships/hyperlink" Target="https://www.pexels.com/photo/turned-off-flat-screen-tv-276724/" TargetMode="External"/><Relationship Id="rId4" Type="http://schemas.openxmlformats.org/officeDocument/2006/relationships/hyperlink" Target="https://www.pexels.com/photo/photography-of-orange-and-gray-building-12949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Low angle view of a building&#10;&#10;Description automatically generated with medium confidence">
            <a:extLst>
              <a:ext uri="{FF2B5EF4-FFF2-40B4-BE49-F238E27FC236}">
                <a16:creationId xmlns:a16="http://schemas.microsoft.com/office/drawing/2014/main" id="{95C019C5-C413-7201-4EC5-D74300E3A16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a:xfrm>
            <a:off x="0" y="-5610"/>
            <a:ext cx="12243816" cy="6858000"/>
          </a:xfrm>
        </p:spPr>
      </p:pic>
      <p:sp>
        <p:nvSpPr>
          <p:cNvPr id="4" name="Text Placeholder 3">
            <a:extLst>
              <a:ext uri="{FF2B5EF4-FFF2-40B4-BE49-F238E27FC236}">
                <a16:creationId xmlns:a16="http://schemas.microsoft.com/office/drawing/2014/main" id="{1CCDD284-43EF-A834-D400-FF98015405D1}"/>
              </a:ext>
            </a:extLst>
          </p:cNvPr>
          <p:cNvSpPr>
            <a:spLocks noGrp="1"/>
          </p:cNvSpPr>
          <p:nvPr>
            <p:ph type="body" sz="quarter" idx="12"/>
          </p:nvPr>
        </p:nvSpPr>
        <p:spPr/>
        <p:txBody>
          <a:bodyPr/>
          <a:lstStyle/>
          <a:p>
            <a:r>
              <a:rPr lang="en-US" dirty="0">
                <a:effectLst>
                  <a:outerShdw blurRad="38100" dist="38100" dir="2700000" algn="tl">
                    <a:srgbClr val="000000">
                      <a:alpha val="43137"/>
                    </a:srgbClr>
                  </a:outerShdw>
                </a:effectLst>
              </a:rPr>
              <a:t>2023</a:t>
            </a:r>
          </a:p>
        </p:txBody>
      </p:sp>
      <p:sp>
        <p:nvSpPr>
          <p:cNvPr id="5" name="Text Placeholder 4">
            <a:extLst>
              <a:ext uri="{FF2B5EF4-FFF2-40B4-BE49-F238E27FC236}">
                <a16:creationId xmlns:a16="http://schemas.microsoft.com/office/drawing/2014/main" id="{0E7278BF-AF9B-6145-E24A-867131814D2C}"/>
              </a:ext>
            </a:extLst>
          </p:cNvPr>
          <p:cNvSpPr>
            <a:spLocks noGrp="1"/>
          </p:cNvSpPr>
          <p:nvPr>
            <p:ph type="body" sz="quarter" idx="13"/>
          </p:nvPr>
        </p:nvSpPr>
        <p:spPr/>
        <p:txBody>
          <a:bodyPr anchor="b">
            <a:normAutofit fontScale="85000" lnSpcReduction="20000"/>
          </a:bodyPr>
          <a:lstStyle/>
          <a:p>
            <a:r>
              <a:rPr lang="en-US" dirty="0"/>
              <a:t>PROPERTY ADDRESS OR NAME</a:t>
            </a:r>
          </a:p>
        </p:txBody>
      </p:sp>
      <p:sp>
        <p:nvSpPr>
          <p:cNvPr id="6" name="Text Placeholder 5">
            <a:extLst>
              <a:ext uri="{FF2B5EF4-FFF2-40B4-BE49-F238E27FC236}">
                <a16:creationId xmlns:a16="http://schemas.microsoft.com/office/drawing/2014/main" id="{851314C8-E029-08E6-1954-F076579B6E30}"/>
              </a:ext>
            </a:extLst>
          </p:cNvPr>
          <p:cNvSpPr>
            <a:spLocks noGrp="1"/>
          </p:cNvSpPr>
          <p:nvPr>
            <p:ph type="body" sz="quarter" idx="14"/>
          </p:nvPr>
        </p:nvSpPr>
        <p:spPr>
          <a:xfrm>
            <a:off x="-5610" y="5998408"/>
            <a:ext cx="12243816" cy="301090"/>
          </a:xfrm>
        </p:spPr>
        <p:txBody>
          <a:bodyPr anchor="t"/>
          <a:lstStyle/>
          <a:p>
            <a:r>
              <a:rPr lang="en-US" dirty="0"/>
              <a:t>DESCRIPTION SHOULD TYPICALLY INCLUDE THE STRATEGY, ASSET TYPE, ANY DEVELOPMENT POTENTIAL, AND LOCATION</a:t>
            </a:r>
          </a:p>
        </p:txBody>
      </p:sp>
      <p:graphicFrame>
        <p:nvGraphicFramePr>
          <p:cNvPr id="11" name="Table 16">
            <a:extLst>
              <a:ext uri="{FF2B5EF4-FFF2-40B4-BE49-F238E27FC236}">
                <a16:creationId xmlns:a16="http://schemas.microsoft.com/office/drawing/2014/main" id="{6C12D58C-DCE3-0FE3-43F9-EF4ED6CD2E28}"/>
              </a:ext>
            </a:extLst>
          </p:cNvPr>
          <p:cNvGraphicFramePr>
            <a:graphicFrameLocks noGrp="1"/>
          </p:cNvGraphicFramePr>
          <p:nvPr>
            <p:extLst>
              <p:ext uri="{D42A27DB-BD31-4B8C-83A1-F6EECF244321}">
                <p14:modId xmlns:p14="http://schemas.microsoft.com/office/powerpoint/2010/main" val="1387286777"/>
              </p:ext>
            </p:extLst>
          </p:nvPr>
        </p:nvGraphicFramePr>
        <p:xfrm>
          <a:off x="-5751" y="6278594"/>
          <a:ext cx="12226506" cy="590908"/>
        </p:xfrm>
        <a:graphic>
          <a:graphicData uri="http://schemas.openxmlformats.org/drawingml/2006/table">
            <a:tbl>
              <a:tblPr firstRow="1" bandRow="1">
                <a:tableStyleId>{5C22544A-7EE6-4342-B048-85BDC9FD1C3A}</a:tableStyleId>
              </a:tblPr>
              <a:tblGrid>
                <a:gridCol w="2037751">
                  <a:extLst>
                    <a:ext uri="{9D8B030D-6E8A-4147-A177-3AD203B41FA5}">
                      <a16:colId xmlns:a16="http://schemas.microsoft.com/office/drawing/2014/main" val="3631278353"/>
                    </a:ext>
                  </a:extLst>
                </a:gridCol>
                <a:gridCol w="2037751">
                  <a:extLst>
                    <a:ext uri="{9D8B030D-6E8A-4147-A177-3AD203B41FA5}">
                      <a16:colId xmlns:a16="http://schemas.microsoft.com/office/drawing/2014/main" val="3719745195"/>
                    </a:ext>
                  </a:extLst>
                </a:gridCol>
                <a:gridCol w="2037751">
                  <a:extLst>
                    <a:ext uri="{9D8B030D-6E8A-4147-A177-3AD203B41FA5}">
                      <a16:colId xmlns:a16="http://schemas.microsoft.com/office/drawing/2014/main" val="1784990331"/>
                    </a:ext>
                  </a:extLst>
                </a:gridCol>
                <a:gridCol w="2037751">
                  <a:extLst>
                    <a:ext uri="{9D8B030D-6E8A-4147-A177-3AD203B41FA5}">
                      <a16:colId xmlns:a16="http://schemas.microsoft.com/office/drawing/2014/main" val="944069450"/>
                    </a:ext>
                  </a:extLst>
                </a:gridCol>
                <a:gridCol w="2037751">
                  <a:extLst>
                    <a:ext uri="{9D8B030D-6E8A-4147-A177-3AD203B41FA5}">
                      <a16:colId xmlns:a16="http://schemas.microsoft.com/office/drawing/2014/main" val="1429322453"/>
                    </a:ext>
                  </a:extLst>
                </a:gridCol>
                <a:gridCol w="2037751">
                  <a:extLst>
                    <a:ext uri="{9D8B030D-6E8A-4147-A177-3AD203B41FA5}">
                      <a16:colId xmlns:a16="http://schemas.microsoft.com/office/drawing/2014/main" val="253362209"/>
                    </a:ext>
                  </a:extLst>
                </a:gridCol>
              </a:tblGrid>
              <a:tr h="231724">
                <a:tc>
                  <a:txBody>
                    <a:bodyPr/>
                    <a:lstStyle/>
                    <a:p>
                      <a:pPr algn="ctr"/>
                      <a:r>
                        <a:rPr lang="en-US" sz="2000" b="1" dirty="0">
                          <a:solidFill>
                            <a:schemeClr val="bg1"/>
                          </a:solidFill>
                        </a:rPr>
                        <a:t>$150M</a:t>
                      </a:r>
                    </a:p>
                  </a:txBody>
                  <a:tcPr marL="133877" marR="133877" marT="25807" marB="2580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rPr>
                        <a:t>$75M</a:t>
                      </a:r>
                    </a:p>
                  </a:txBody>
                  <a:tcPr marL="133877" marR="133877" marT="25807" marB="2580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rPr>
                        <a:t>9.4%</a:t>
                      </a:r>
                    </a:p>
                  </a:txBody>
                  <a:tcPr marL="133877" marR="133877" marT="25807" marB="2580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rPr>
                        <a:t>1.6x</a:t>
                      </a:r>
                    </a:p>
                  </a:txBody>
                  <a:tcPr marL="133877" marR="133877" marT="25807" marB="2580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rPr>
                        <a:t>6 years</a:t>
                      </a:r>
                    </a:p>
                  </a:txBody>
                  <a:tcPr marL="133877" marR="133877" marT="25807" marB="2580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rPr>
                        <a:t>$120M</a:t>
                      </a:r>
                    </a:p>
                  </a:txBody>
                  <a:tcPr marL="133877" marR="133877" marT="25807" marB="2580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204573436"/>
                  </a:ext>
                </a:extLst>
              </a:tr>
              <a:tr h="209329">
                <a:tc>
                  <a:txBody>
                    <a:bodyPr/>
                    <a:lstStyle/>
                    <a:p>
                      <a:pPr algn="ctr"/>
                      <a:r>
                        <a:rPr lang="en-US" sz="1200" b="1" dirty="0">
                          <a:solidFill>
                            <a:schemeClr val="bg1"/>
                          </a:solidFill>
                        </a:rPr>
                        <a:t>Purchase Price</a:t>
                      </a:r>
                    </a:p>
                  </a:txBody>
                  <a:tcPr marL="133877" marR="133877" marT="25807" marB="2580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rPr>
                        <a:t>Total Equity</a:t>
                      </a:r>
                    </a:p>
                  </a:txBody>
                  <a:tcPr marL="133877" marR="133877" marT="25807" marB="2580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rPr>
                        <a:t>Net LIRR</a:t>
                      </a:r>
                    </a:p>
                  </a:txBody>
                  <a:tcPr marL="133877" marR="133877" marT="25807" marB="2580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rPr>
                        <a:t>Net EM</a:t>
                      </a:r>
                    </a:p>
                  </a:txBody>
                  <a:tcPr marL="133877" marR="133877" marT="25807" marB="2580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rPr>
                        <a:t>Hold Period</a:t>
                      </a:r>
                    </a:p>
                  </a:txBody>
                  <a:tcPr marL="133877" marR="133877" marT="25807" marB="2580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bg1"/>
                          </a:solidFill>
                        </a:rPr>
                        <a:t>Profit</a:t>
                      </a:r>
                    </a:p>
                  </a:txBody>
                  <a:tcPr marL="133877" marR="133877" marT="25807" marB="2580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865957094"/>
                  </a:ext>
                </a:extLst>
              </a:tr>
            </a:tbl>
          </a:graphicData>
        </a:graphic>
      </p:graphicFrame>
      <p:pic>
        <p:nvPicPr>
          <p:cNvPr id="17" name="Picture Placeholder 16" descr="A picture containing font, graphics, black, graphic design&#10;&#10;Description automatically generated">
            <a:extLst>
              <a:ext uri="{FF2B5EF4-FFF2-40B4-BE49-F238E27FC236}">
                <a16:creationId xmlns:a16="http://schemas.microsoft.com/office/drawing/2014/main" id="{F05D4505-D372-101A-3F77-C3520366D0A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8745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E1CD-02C2-077B-BC3C-A55C9E45DFA2}"/>
              </a:ext>
            </a:extLst>
          </p:cNvPr>
          <p:cNvSpPr>
            <a:spLocks noGrp="1"/>
          </p:cNvSpPr>
          <p:nvPr>
            <p:ph type="title"/>
          </p:nvPr>
        </p:nvSpPr>
        <p:spPr/>
        <p:txBody>
          <a:bodyPr/>
          <a:lstStyle/>
          <a:p>
            <a:r>
              <a:rPr lang="en-US" dirty="0"/>
              <a:t>Sponsor Overview</a:t>
            </a:r>
          </a:p>
        </p:txBody>
      </p:sp>
      <p:sp>
        <p:nvSpPr>
          <p:cNvPr id="3" name="Text Placeholder 2">
            <a:extLst>
              <a:ext uri="{FF2B5EF4-FFF2-40B4-BE49-F238E27FC236}">
                <a16:creationId xmlns:a16="http://schemas.microsoft.com/office/drawing/2014/main" id="{7AEF28EB-C8E4-B290-398D-B7F6FD80DC7D}"/>
              </a:ext>
            </a:extLst>
          </p:cNvPr>
          <p:cNvSpPr>
            <a:spLocks noGrp="1"/>
          </p:cNvSpPr>
          <p:nvPr>
            <p:ph type="body" sz="quarter" idx="12"/>
          </p:nvPr>
        </p:nvSpPr>
        <p:spPr/>
        <p:txBody>
          <a:bodyPr/>
          <a:lstStyle/>
          <a:p>
            <a:pPr marL="0" indent="0">
              <a:buNone/>
            </a:pPr>
            <a:r>
              <a:rPr lang="en-US" b="1" dirty="0"/>
              <a:t>Primary Sponsor</a:t>
            </a:r>
          </a:p>
          <a:p>
            <a:r>
              <a:rPr lang="en-US" dirty="0"/>
              <a:t>Introduce the primary sponsor, its area of expertise, and overall experience in real estate investments.</a:t>
            </a:r>
          </a:p>
          <a:p>
            <a:r>
              <a:rPr lang="en-US" dirty="0"/>
              <a:t>Highlight key financial achievements including total value of managed real estate and investor capital across various asset classes.</a:t>
            </a:r>
          </a:p>
          <a:p>
            <a:r>
              <a:rPr lang="en-US" dirty="0"/>
              <a:t>Mention landmark projects and successes, citing the type of projects, location, and any notable elements.</a:t>
            </a:r>
          </a:p>
          <a:p>
            <a:r>
              <a:rPr lang="en-US" dirty="0"/>
              <a:t>Explain the sponsor's focus areas, team synergy, and history of joint venture projects.</a:t>
            </a:r>
          </a:p>
          <a:p>
            <a:r>
              <a:rPr lang="en-US" dirty="0"/>
              <a:t>Discuss the sponsor's investment strategy, including buy-and-hold approach, use of leverage, and long-term objectives.</a:t>
            </a:r>
          </a:p>
          <a:p>
            <a:endParaRPr lang="en-US" dirty="0"/>
          </a:p>
          <a:p>
            <a:pPr marL="0" indent="0">
              <a:buNone/>
            </a:pPr>
            <a:r>
              <a:rPr lang="en-US" b="1" dirty="0"/>
              <a:t>Co-Sponsor or Partner</a:t>
            </a:r>
          </a:p>
          <a:p>
            <a:r>
              <a:rPr lang="en-US" dirty="0"/>
              <a:t>Introduce the co-sponsor or partner organization, their relationship with the primary sponsor, and their role in the current project.</a:t>
            </a:r>
          </a:p>
          <a:p>
            <a:r>
              <a:rPr lang="en-US" dirty="0"/>
              <a:t>Detail the experience and background of the co-sponsor's key personnel, including their past leadership roles and project experience.</a:t>
            </a:r>
          </a:p>
          <a:p>
            <a:r>
              <a:rPr lang="en-US" dirty="0"/>
              <a:t>Highlight the co-sponsor's wide-ranging experience in diverse real estate product types and high-profile projects.</a:t>
            </a:r>
          </a:p>
          <a:p>
            <a:r>
              <a:rPr lang="en-US" dirty="0"/>
              <a:t>Cite examples of successful projects led by the co-sponsor, including retail and office spaces, mixed-use developments, build-to-suit properties, and more.</a:t>
            </a:r>
          </a:p>
          <a:p>
            <a:endParaRPr lang="en-US" dirty="0"/>
          </a:p>
          <a:p>
            <a:pPr marL="0" indent="0">
              <a:buNone/>
            </a:pPr>
            <a:r>
              <a:rPr lang="en-US" dirty="0"/>
              <a:t>Feel free to use logos and arrange this slide in a column-wise format. Whatever works. These are just the concepts you should seek to address. The goal is to sell your audience on why your firm is the best fit for this project.</a:t>
            </a:r>
          </a:p>
        </p:txBody>
      </p:sp>
      <p:sp>
        <p:nvSpPr>
          <p:cNvPr id="4" name="Text Placeholder 3">
            <a:extLst>
              <a:ext uri="{FF2B5EF4-FFF2-40B4-BE49-F238E27FC236}">
                <a16:creationId xmlns:a16="http://schemas.microsoft.com/office/drawing/2014/main" id="{7E5FE4F5-382D-14A9-D8F5-5A4B121822B8}"/>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5A99796D-BFC7-6FDB-1D6C-7379FE17F587}"/>
              </a:ext>
            </a:extLst>
          </p:cNvPr>
          <p:cNvSpPr>
            <a:spLocks noGrp="1"/>
          </p:cNvSpPr>
          <p:nvPr>
            <p:ph type="sldNum" sz="quarter" idx="4"/>
          </p:nvPr>
        </p:nvSpPr>
        <p:spPr/>
        <p:txBody>
          <a:bodyPr/>
          <a:lstStyle/>
          <a:p>
            <a:fld id="{E61CD752-E292-423E-BE47-88B7C6ECAE15}" type="slidenum">
              <a:rPr lang="en-US" smtClean="0"/>
              <a:t>10</a:t>
            </a:fld>
            <a:endParaRPr lang="en-US" dirty="0"/>
          </a:p>
        </p:txBody>
      </p:sp>
    </p:spTree>
    <p:extLst>
      <p:ext uri="{BB962C8B-B14F-4D97-AF65-F5344CB8AC3E}">
        <p14:creationId xmlns:p14="http://schemas.microsoft.com/office/powerpoint/2010/main" val="402478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E1CD-02C2-077B-BC3C-A55C9E45DFA2}"/>
              </a:ext>
            </a:extLst>
          </p:cNvPr>
          <p:cNvSpPr>
            <a:spLocks noGrp="1"/>
          </p:cNvSpPr>
          <p:nvPr>
            <p:ph type="title"/>
          </p:nvPr>
        </p:nvSpPr>
        <p:spPr/>
        <p:txBody>
          <a:bodyPr/>
          <a:lstStyle/>
          <a:p>
            <a:r>
              <a:rPr lang="en-US" dirty="0"/>
              <a:t>Deal Team</a:t>
            </a:r>
          </a:p>
        </p:txBody>
      </p:sp>
      <p:sp>
        <p:nvSpPr>
          <p:cNvPr id="3" name="Text Placeholder 2">
            <a:extLst>
              <a:ext uri="{FF2B5EF4-FFF2-40B4-BE49-F238E27FC236}">
                <a16:creationId xmlns:a16="http://schemas.microsoft.com/office/drawing/2014/main" id="{7AEF28EB-C8E4-B290-398D-B7F6FD80DC7D}"/>
              </a:ext>
            </a:extLst>
          </p:cNvPr>
          <p:cNvSpPr>
            <a:spLocks noGrp="1"/>
          </p:cNvSpPr>
          <p:nvPr>
            <p:ph type="body" sz="quarter" idx="12"/>
          </p:nvPr>
        </p:nvSpPr>
        <p:spPr>
          <a:xfrm>
            <a:off x="178711" y="755027"/>
            <a:ext cx="11832336" cy="5513832"/>
          </a:xfrm>
        </p:spPr>
        <p:txBody>
          <a:bodyPr numCol="2">
            <a:noAutofit/>
          </a:bodyPr>
          <a:lstStyle/>
          <a:p>
            <a:pPr marL="457200">
              <a:buNone/>
            </a:pPr>
            <a:r>
              <a:rPr lang="en-US" b="1" dirty="0"/>
              <a:t>Primary Sponsor</a:t>
            </a:r>
          </a:p>
          <a:p>
            <a:pPr marL="457200"/>
            <a:r>
              <a:rPr lang="en-US" dirty="0"/>
              <a:t>Introduce the organization leading the deal, its expertise, and role in the project.</a:t>
            </a:r>
          </a:p>
          <a:p>
            <a:pPr marL="457200">
              <a:buNone/>
            </a:pPr>
            <a:r>
              <a:rPr lang="en-US" b="1" dirty="0"/>
              <a:t>Deal and Tax Counsel</a:t>
            </a:r>
          </a:p>
          <a:p>
            <a:pPr marL="457200"/>
            <a:r>
              <a:rPr lang="en-US" dirty="0"/>
              <a:t>Highlight the law firm or lawyer providing advice on deal structuring and taxation.</a:t>
            </a:r>
          </a:p>
          <a:p>
            <a:pPr marL="457200">
              <a:buNone/>
            </a:pPr>
            <a:r>
              <a:rPr lang="en-US" b="1" dirty="0"/>
              <a:t>Tax and 1031 Advisory</a:t>
            </a:r>
          </a:p>
          <a:p>
            <a:pPr marL="457200"/>
            <a:r>
              <a:rPr lang="en-US" dirty="0"/>
              <a:t>Detail the advisor(s) providing guidance on tax strategies, including 1031 exchanges.</a:t>
            </a:r>
          </a:p>
          <a:p>
            <a:pPr marL="457200">
              <a:buNone/>
            </a:pPr>
            <a:r>
              <a:rPr lang="en-US" b="1" dirty="0"/>
              <a:t>Land Use and Local Regulatory Counsel</a:t>
            </a:r>
          </a:p>
          <a:p>
            <a:pPr marL="457200"/>
            <a:r>
              <a:rPr lang="en-US" dirty="0"/>
              <a:t>Mention the local attorney specializing in zoning, land use, and local regulations.</a:t>
            </a:r>
          </a:p>
          <a:p>
            <a:pPr marL="457200">
              <a:buNone/>
            </a:pPr>
            <a:r>
              <a:rPr lang="en-US" b="1" dirty="0"/>
              <a:t>Project Management/Owner's Representative</a:t>
            </a:r>
          </a:p>
          <a:p>
            <a:pPr marL="457200"/>
            <a:r>
              <a:rPr lang="en-US" dirty="0"/>
              <a:t>Identify the person or team responsible for overseeing the project's execution on behalf of the owner.</a:t>
            </a:r>
          </a:p>
          <a:p>
            <a:pPr marL="457200">
              <a:buNone/>
            </a:pPr>
            <a:r>
              <a:rPr lang="en-US" b="1" dirty="0"/>
              <a:t>General Contractor (GC)</a:t>
            </a:r>
          </a:p>
          <a:p>
            <a:pPr marL="457200"/>
            <a:r>
              <a:rPr lang="en-US" dirty="0"/>
              <a:t>Introduce the organization responsible for the actual construction of the project.</a:t>
            </a:r>
          </a:p>
          <a:p>
            <a:pPr marL="457200">
              <a:buNone/>
            </a:pPr>
            <a:endParaRPr lang="en-US" b="1" dirty="0"/>
          </a:p>
          <a:p>
            <a:pPr marL="457200">
              <a:buNone/>
            </a:pPr>
            <a:r>
              <a:rPr lang="en-US" b="1" dirty="0"/>
              <a:t>Architecture and Engineering</a:t>
            </a:r>
          </a:p>
          <a:p>
            <a:pPr marL="457200"/>
            <a:r>
              <a:rPr lang="en-US" dirty="0"/>
              <a:t>Specify the architectural and engineering firm(s) tasked with designing and engineering the project.</a:t>
            </a:r>
          </a:p>
          <a:p>
            <a:pPr marL="457200">
              <a:buNone/>
            </a:pPr>
            <a:r>
              <a:rPr lang="en-US" b="1" dirty="0"/>
              <a:t>Mechanical, Electrical, and Plumbing (MEP) Engineer</a:t>
            </a:r>
          </a:p>
          <a:p>
            <a:pPr marL="457200"/>
            <a:r>
              <a:rPr lang="en-US" dirty="0"/>
              <a:t>Highlight the engineering firm or individual providing expertise on the building systems.</a:t>
            </a:r>
          </a:p>
          <a:p>
            <a:pPr marL="457200">
              <a:buNone/>
            </a:pPr>
            <a:r>
              <a:rPr lang="en-US" b="1" dirty="0"/>
              <a:t>Project Specialist(s)</a:t>
            </a:r>
          </a:p>
          <a:p>
            <a:pPr marL="457200"/>
            <a:r>
              <a:rPr lang="en-US" dirty="0"/>
              <a:t>Name any specialists hired for unique aspects of the project, such as sustainability consultants, traffic consultants, or market study firms.</a:t>
            </a:r>
          </a:p>
          <a:p>
            <a:pPr marL="457200">
              <a:buNone/>
            </a:pPr>
            <a:r>
              <a:rPr lang="en-US" b="1" dirty="0"/>
              <a:t>Additional Roles (if applicable)</a:t>
            </a:r>
          </a:p>
          <a:p>
            <a:pPr marL="457200"/>
            <a:r>
              <a:rPr lang="en-US" dirty="0"/>
              <a:t>Lender or Financing Partner: The bank or financial institution providing the loan or funding for the project.</a:t>
            </a:r>
          </a:p>
          <a:p>
            <a:pPr marL="457200"/>
            <a:r>
              <a:rPr lang="en-US" dirty="0"/>
              <a:t>Leasing Agent: The person or firm responsible for securing tenants for the project.</a:t>
            </a:r>
          </a:p>
          <a:p>
            <a:pPr marL="457200"/>
            <a:r>
              <a:rPr lang="en-US" dirty="0"/>
              <a:t>Property Manager: The person or firm responsible for day-to-day operations once the project is completed.</a:t>
            </a:r>
          </a:p>
          <a:p>
            <a:pPr marL="457200"/>
            <a:r>
              <a:rPr lang="en-US" dirty="0"/>
              <a:t>Environmental Consultant: The professional providing guidance on environmental regulations and potential site contamination issues.</a:t>
            </a:r>
          </a:p>
          <a:p>
            <a:pPr marL="457200"/>
            <a:r>
              <a:rPr lang="en-US" dirty="0"/>
              <a:t>Marketing and PR: The firm or individual responsible for promoting the project to potential tenants and the wider community.</a:t>
            </a:r>
          </a:p>
        </p:txBody>
      </p:sp>
      <p:sp>
        <p:nvSpPr>
          <p:cNvPr id="4" name="Text Placeholder 3">
            <a:extLst>
              <a:ext uri="{FF2B5EF4-FFF2-40B4-BE49-F238E27FC236}">
                <a16:creationId xmlns:a16="http://schemas.microsoft.com/office/drawing/2014/main" id="{7E5FE4F5-382D-14A9-D8F5-5A4B121822B8}"/>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5A99796D-BFC7-6FDB-1D6C-7379FE17F587}"/>
              </a:ext>
            </a:extLst>
          </p:cNvPr>
          <p:cNvSpPr>
            <a:spLocks noGrp="1"/>
          </p:cNvSpPr>
          <p:nvPr>
            <p:ph type="sldNum" sz="quarter" idx="4"/>
          </p:nvPr>
        </p:nvSpPr>
        <p:spPr/>
        <p:txBody>
          <a:bodyPr/>
          <a:lstStyle/>
          <a:p>
            <a:fld id="{E61CD752-E292-423E-BE47-88B7C6ECAE15}" type="slidenum">
              <a:rPr lang="en-US" smtClean="0"/>
              <a:t>11</a:t>
            </a:fld>
            <a:endParaRPr lang="en-US" dirty="0"/>
          </a:p>
        </p:txBody>
      </p:sp>
    </p:spTree>
    <p:extLst>
      <p:ext uri="{BB962C8B-B14F-4D97-AF65-F5344CB8AC3E}">
        <p14:creationId xmlns:p14="http://schemas.microsoft.com/office/powerpoint/2010/main" val="104258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E1CD-02C2-077B-BC3C-A55C9E45DFA2}"/>
              </a:ext>
            </a:extLst>
          </p:cNvPr>
          <p:cNvSpPr>
            <a:spLocks noGrp="1"/>
          </p:cNvSpPr>
          <p:nvPr>
            <p:ph type="title"/>
          </p:nvPr>
        </p:nvSpPr>
        <p:spPr/>
        <p:txBody>
          <a:bodyPr/>
          <a:lstStyle/>
          <a:p>
            <a:r>
              <a:rPr lang="en-US" dirty="0"/>
              <a:t>Post-Investment Expectations</a:t>
            </a:r>
          </a:p>
        </p:txBody>
      </p:sp>
      <p:sp>
        <p:nvSpPr>
          <p:cNvPr id="3" name="Text Placeholder 2">
            <a:extLst>
              <a:ext uri="{FF2B5EF4-FFF2-40B4-BE49-F238E27FC236}">
                <a16:creationId xmlns:a16="http://schemas.microsoft.com/office/drawing/2014/main" id="{7AEF28EB-C8E4-B290-398D-B7F6FD80DC7D}"/>
              </a:ext>
            </a:extLst>
          </p:cNvPr>
          <p:cNvSpPr>
            <a:spLocks noGrp="1"/>
          </p:cNvSpPr>
          <p:nvPr>
            <p:ph type="body" sz="quarter" idx="12"/>
          </p:nvPr>
        </p:nvSpPr>
        <p:spPr>
          <a:xfrm>
            <a:off x="178711" y="755027"/>
            <a:ext cx="11832336" cy="5513832"/>
          </a:xfrm>
        </p:spPr>
        <p:txBody>
          <a:bodyPr numCol="2">
            <a:noAutofit/>
          </a:bodyPr>
          <a:lstStyle/>
          <a:p>
            <a:pPr marL="342900">
              <a:lnSpc>
                <a:spcPct val="100000"/>
              </a:lnSpc>
              <a:spcBef>
                <a:spcPts val="0"/>
              </a:spcBef>
              <a:buNone/>
            </a:pPr>
            <a:r>
              <a:rPr lang="en-US" b="1" dirty="0"/>
              <a:t>Tax Benefits</a:t>
            </a:r>
          </a:p>
          <a:p>
            <a:pPr marL="342900">
              <a:lnSpc>
                <a:spcPct val="100000"/>
              </a:lnSpc>
              <a:spcBef>
                <a:spcPts val="0"/>
              </a:spcBef>
            </a:pPr>
            <a:r>
              <a:rPr lang="en-US" dirty="0"/>
              <a:t>Detail any specific tax benefits to be pursued, such as Bonus Depreciation or cost segregation studies, and what that could mean in practical terms for the investor (e.g., estimated tax losses).</a:t>
            </a:r>
          </a:p>
          <a:p>
            <a:pPr marL="342900">
              <a:lnSpc>
                <a:spcPct val="100000"/>
              </a:lnSpc>
              <a:spcBef>
                <a:spcPts val="0"/>
              </a:spcBef>
              <a:buNone/>
            </a:pPr>
            <a:endParaRPr lang="en-US" b="1" dirty="0"/>
          </a:p>
          <a:p>
            <a:pPr marL="342900">
              <a:lnSpc>
                <a:spcPct val="100000"/>
              </a:lnSpc>
              <a:spcBef>
                <a:spcPts val="0"/>
              </a:spcBef>
              <a:buNone/>
            </a:pPr>
            <a:r>
              <a:rPr lang="en-US" b="1" dirty="0"/>
              <a:t>Distribution Schedule</a:t>
            </a:r>
          </a:p>
          <a:p>
            <a:pPr marL="342900">
              <a:lnSpc>
                <a:spcPct val="100000"/>
              </a:lnSpc>
              <a:spcBef>
                <a:spcPts val="0"/>
              </a:spcBef>
            </a:pPr>
            <a:r>
              <a:rPr lang="en-US" dirty="0"/>
              <a:t>Provide an overview of how and when returns will be distributed to investors. Include details about the frequency of payments and anticipated timing for when the asset will start generating regular cash flow.</a:t>
            </a:r>
          </a:p>
          <a:p>
            <a:pPr marL="342900">
              <a:lnSpc>
                <a:spcPct val="100000"/>
              </a:lnSpc>
              <a:spcBef>
                <a:spcPts val="0"/>
              </a:spcBef>
              <a:buNone/>
            </a:pPr>
            <a:endParaRPr lang="en-US" b="1" dirty="0"/>
          </a:p>
          <a:p>
            <a:pPr marL="342900">
              <a:lnSpc>
                <a:spcPct val="100000"/>
              </a:lnSpc>
              <a:spcBef>
                <a:spcPts val="0"/>
              </a:spcBef>
              <a:buNone/>
            </a:pPr>
            <a:r>
              <a:rPr lang="en-US" b="1" dirty="0"/>
              <a:t>Capital Events</a:t>
            </a:r>
          </a:p>
          <a:p>
            <a:pPr marL="342900">
              <a:lnSpc>
                <a:spcPct val="100000"/>
              </a:lnSpc>
              <a:spcBef>
                <a:spcPts val="0"/>
              </a:spcBef>
            </a:pPr>
            <a:r>
              <a:rPr lang="en-US" dirty="0"/>
              <a:t>Discuss possible capital events such as refinancing, sale, or additional financing rounds. Provide an expected timeline for these events if possible.</a:t>
            </a:r>
          </a:p>
          <a:p>
            <a:pPr marL="342900">
              <a:lnSpc>
                <a:spcPct val="100000"/>
              </a:lnSpc>
              <a:spcBef>
                <a:spcPts val="0"/>
              </a:spcBef>
              <a:buNone/>
            </a:pPr>
            <a:endParaRPr lang="en-US" b="1" dirty="0"/>
          </a:p>
          <a:p>
            <a:pPr marL="342900">
              <a:lnSpc>
                <a:spcPct val="100000"/>
              </a:lnSpc>
              <a:spcBef>
                <a:spcPts val="0"/>
              </a:spcBef>
              <a:buNone/>
            </a:pPr>
            <a:r>
              <a:rPr lang="en-US" b="1" dirty="0"/>
              <a:t>Return of Capital</a:t>
            </a:r>
          </a:p>
          <a:p>
            <a:pPr marL="342900">
              <a:lnSpc>
                <a:spcPct val="100000"/>
              </a:lnSpc>
              <a:spcBef>
                <a:spcPts val="0"/>
              </a:spcBef>
            </a:pPr>
            <a:r>
              <a:rPr lang="en-US" dirty="0"/>
              <a:t>Clarify under what circumstances investors could expect a return of their initial capital. This might include information about refinancing, property sale, or income generation from the asset.</a:t>
            </a:r>
          </a:p>
          <a:p>
            <a:pPr marL="342900">
              <a:lnSpc>
                <a:spcPct val="100000"/>
              </a:lnSpc>
              <a:spcBef>
                <a:spcPts val="0"/>
              </a:spcBef>
              <a:buNone/>
            </a:pPr>
            <a:endParaRPr lang="en-US" b="1" dirty="0"/>
          </a:p>
          <a:p>
            <a:pPr marL="342900">
              <a:lnSpc>
                <a:spcPct val="100000"/>
              </a:lnSpc>
              <a:spcBef>
                <a:spcPts val="0"/>
              </a:spcBef>
              <a:buNone/>
            </a:pPr>
            <a:r>
              <a:rPr lang="en-US" b="1" dirty="0"/>
              <a:t>Communication and Reporting</a:t>
            </a:r>
          </a:p>
          <a:p>
            <a:pPr marL="342900">
              <a:lnSpc>
                <a:spcPct val="100000"/>
              </a:lnSpc>
              <a:spcBef>
                <a:spcPts val="0"/>
              </a:spcBef>
            </a:pPr>
            <a:r>
              <a:rPr lang="en-US" dirty="0"/>
              <a:t>Describe how often investors can expect updates on the project's progress and financial performance. Outline the format these updates might take (e.g., written reports, conference calls, meetings).</a:t>
            </a:r>
          </a:p>
          <a:p>
            <a:pPr marL="342900">
              <a:lnSpc>
                <a:spcPct val="100000"/>
              </a:lnSpc>
              <a:spcBef>
                <a:spcPts val="0"/>
              </a:spcBef>
              <a:buNone/>
            </a:pPr>
            <a:endParaRPr lang="en-US" b="1" dirty="0"/>
          </a:p>
          <a:p>
            <a:pPr marL="342900">
              <a:lnSpc>
                <a:spcPct val="100000"/>
              </a:lnSpc>
              <a:spcBef>
                <a:spcPts val="0"/>
              </a:spcBef>
              <a:buNone/>
            </a:pPr>
            <a:r>
              <a:rPr lang="en-US" b="1" dirty="0"/>
              <a:t>Risk Management</a:t>
            </a:r>
          </a:p>
          <a:p>
            <a:pPr marL="342900">
              <a:lnSpc>
                <a:spcPct val="100000"/>
              </a:lnSpc>
              <a:spcBef>
                <a:spcPts val="0"/>
              </a:spcBef>
            </a:pPr>
            <a:r>
              <a:rPr lang="en-US" dirty="0"/>
              <a:t>Briefly touch on the strategies for managing potential risks associated with the investment. This might involve diversification strategies, use of insurance, or active risk monitoring practices.</a:t>
            </a:r>
          </a:p>
          <a:p>
            <a:pPr marL="342900">
              <a:lnSpc>
                <a:spcPct val="100000"/>
              </a:lnSpc>
              <a:spcBef>
                <a:spcPts val="0"/>
              </a:spcBef>
              <a:buNone/>
            </a:pPr>
            <a:endParaRPr lang="en-US" b="1" dirty="0"/>
          </a:p>
          <a:p>
            <a:pPr marL="342900">
              <a:lnSpc>
                <a:spcPct val="100000"/>
              </a:lnSpc>
              <a:spcBef>
                <a:spcPts val="0"/>
              </a:spcBef>
              <a:buNone/>
            </a:pPr>
            <a:r>
              <a:rPr lang="en-US" b="1" dirty="0"/>
              <a:t>Exit Strategy</a:t>
            </a:r>
          </a:p>
          <a:p>
            <a:pPr marL="342900">
              <a:lnSpc>
                <a:spcPct val="100000"/>
              </a:lnSpc>
              <a:spcBef>
                <a:spcPts val="0"/>
              </a:spcBef>
            </a:pPr>
            <a:r>
              <a:rPr lang="en-US" dirty="0"/>
              <a:t>Discuss the projected exit strategy for the investment. This might be a property sale, refinancing, or another form of capital event. Provide a timeline for the exit strategy if possible. </a:t>
            </a:r>
          </a:p>
          <a:p>
            <a:pPr marL="342900">
              <a:lnSpc>
                <a:spcPct val="100000"/>
              </a:lnSpc>
              <a:spcBef>
                <a:spcPts val="0"/>
              </a:spcBef>
              <a:buNone/>
            </a:pPr>
            <a:endParaRPr lang="en-US" b="1" dirty="0"/>
          </a:p>
          <a:p>
            <a:pPr marL="342900">
              <a:lnSpc>
                <a:spcPct val="100000"/>
              </a:lnSpc>
              <a:spcBef>
                <a:spcPts val="0"/>
              </a:spcBef>
              <a:buNone/>
            </a:pPr>
            <a:r>
              <a:rPr lang="en-US" b="1" dirty="0"/>
              <a:t>Investment Growth</a:t>
            </a:r>
          </a:p>
          <a:p>
            <a:pPr marL="342900">
              <a:lnSpc>
                <a:spcPct val="100000"/>
              </a:lnSpc>
              <a:spcBef>
                <a:spcPts val="0"/>
              </a:spcBef>
            </a:pPr>
            <a:r>
              <a:rPr lang="en-US" dirty="0"/>
              <a:t>Discuss the potential for investment growth over time, including estimates for appreciation, rent increases, or other factors that could increase the value of the investment. </a:t>
            </a:r>
          </a:p>
          <a:p>
            <a:pPr marL="342900">
              <a:lnSpc>
                <a:spcPct val="100000"/>
              </a:lnSpc>
              <a:spcBef>
                <a:spcPts val="0"/>
              </a:spcBef>
            </a:pPr>
            <a:endParaRPr lang="en-US" dirty="0"/>
          </a:p>
          <a:p>
            <a:pPr marL="342900">
              <a:lnSpc>
                <a:spcPct val="100000"/>
              </a:lnSpc>
              <a:spcBef>
                <a:spcPts val="0"/>
              </a:spcBef>
              <a:buNone/>
            </a:pPr>
            <a:r>
              <a:rPr lang="en-US" b="1" dirty="0"/>
              <a:t>Responsiveness to Market Conditions</a:t>
            </a:r>
          </a:p>
          <a:p>
            <a:pPr marL="342900">
              <a:lnSpc>
                <a:spcPct val="100000"/>
              </a:lnSpc>
              <a:spcBef>
                <a:spcPts val="0"/>
              </a:spcBef>
            </a:pPr>
            <a:r>
              <a:rPr lang="en-US" dirty="0"/>
              <a:t>Assure investors that the strategy may adjust based on market conditions to ensure optimal returns and mitigate risks. This could involve refinancing, property upgrades, or other strategic shifts.</a:t>
            </a:r>
          </a:p>
          <a:p>
            <a:pPr marL="342900">
              <a:lnSpc>
                <a:spcPct val="100000"/>
              </a:lnSpc>
              <a:spcBef>
                <a:spcPts val="0"/>
              </a:spcBef>
            </a:pPr>
            <a:endParaRPr lang="en-US" dirty="0"/>
          </a:p>
        </p:txBody>
      </p:sp>
      <p:sp>
        <p:nvSpPr>
          <p:cNvPr id="4" name="Text Placeholder 3">
            <a:extLst>
              <a:ext uri="{FF2B5EF4-FFF2-40B4-BE49-F238E27FC236}">
                <a16:creationId xmlns:a16="http://schemas.microsoft.com/office/drawing/2014/main" id="{7E5FE4F5-382D-14A9-D8F5-5A4B121822B8}"/>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5A99796D-BFC7-6FDB-1D6C-7379FE17F587}"/>
              </a:ext>
            </a:extLst>
          </p:cNvPr>
          <p:cNvSpPr>
            <a:spLocks noGrp="1"/>
          </p:cNvSpPr>
          <p:nvPr>
            <p:ph type="sldNum" sz="quarter" idx="4"/>
          </p:nvPr>
        </p:nvSpPr>
        <p:spPr/>
        <p:txBody>
          <a:bodyPr/>
          <a:lstStyle/>
          <a:p>
            <a:fld id="{E61CD752-E292-423E-BE47-88B7C6ECAE15}" type="slidenum">
              <a:rPr lang="en-US" smtClean="0"/>
              <a:t>12</a:t>
            </a:fld>
            <a:endParaRPr lang="en-US" dirty="0"/>
          </a:p>
        </p:txBody>
      </p:sp>
    </p:spTree>
    <p:extLst>
      <p:ext uri="{BB962C8B-B14F-4D97-AF65-F5344CB8AC3E}">
        <p14:creationId xmlns:p14="http://schemas.microsoft.com/office/powerpoint/2010/main" val="4137931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6F27-44DA-CD13-3941-ADBA826A0D42}"/>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365138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CBE9-47DB-4298-DA20-95D2E0379BF8}"/>
              </a:ext>
            </a:extLst>
          </p:cNvPr>
          <p:cNvSpPr>
            <a:spLocks noGrp="1"/>
          </p:cNvSpPr>
          <p:nvPr>
            <p:ph type="title"/>
          </p:nvPr>
        </p:nvSpPr>
        <p:spPr/>
        <p:txBody>
          <a:bodyPr/>
          <a:lstStyle/>
          <a:p>
            <a:r>
              <a:rPr lang="en-US" dirty="0"/>
              <a:t>Annual Cash Flows</a:t>
            </a:r>
          </a:p>
        </p:txBody>
      </p:sp>
      <p:sp>
        <p:nvSpPr>
          <p:cNvPr id="4" name="Text Placeholder 3">
            <a:extLst>
              <a:ext uri="{FF2B5EF4-FFF2-40B4-BE49-F238E27FC236}">
                <a16:creationId xmlns:a16="http://schemas.microsoft.com/office/drawing/2014/main" id="{A6F1054C-4351-2855-7E88-AD90CF1E4040}"/>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DF008567-DC68-C0B2-01E7-BD99A91B4308}"/>
              </a:ext>
            </a:extLst>
          </p:cNvPr>
          <p:cNvSpPr>
            <a:spLocks noGrp="1"/>
          </p:cNvSpPr>
          <p:nvPr>
            <p:ph type="sldNum" sz="quarter" idx="4"/>
          </p:nvPr>
        </p:nvSpPr>
        <p:spPr/>
        <p:txBody>
          <a:bodyPr/>
          <a:lstStyle/>
          <a:p>
            <a:fld id="{E61CD752-E292-423E-BE47-88B7C6ECAE15}" type="slidenum">
              <a:rPr lang="en-US" smtClean="0"/>
              <a:t>14</a:t>
            </a:fld>
            <a:endParaRPr lang="en-US" dirty="0"/>
          </a:p>
        </p:txBody>
      </p:sp>
      <p:pic>
        <p:nvPicPr>
          <p:cNvPr id="8" name="Picture 7">
            <a:extLst>
              <a:ext uri="{FF2B5EF4-FFF2-40B4-BE49-F238E27FC236}">
                <a16:creationId xmlns:a16="http://schemas.microsoft.com/office/drawing/2014/main" id="{158766CE-376C-05B7-5A3C-2500CA2FB295}"/>
              </a:ext>
            </a:extLst>
          </p:cNvPr>
          <p:cNvPicPr>
            <a:picLocks noChangeAspect="1"/>
          </p:cNvPicPr>
          <p:nvPr/>
        </p:nvPicPr>
        <p:blipFill>
          <a:blip r:embed="rId2"/>
          <a:stretch>
            <a:fillRect/>
          </a:stretch>
        </p:blipFill>
        <p:spPr>
          <a:xfrm>
            <a:off x="198120" y="771525"/>
            <a:ext cx="11795760" cy="5433073"/>
          </a:xfrm>
          <a:prstGeom prst="rect">
            <a:avLst/>
          </a:prstGeom>
        </p:spPr>
      </p:pic>
    </p:spTree>
    <p:extLst>
      <p:ext uri="{BB962C8B-B14F-4D97-AF65-F5344CB8AC3E}">
        <p14:creationId xmlns:p14="http://schemas.microsoft.com/office/powerpoint/2010/main" val="221232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EC99-72CB-5575-51D6-DAE4C8C3A77B}"/>
              </a:ext>
            </a:extLst>
          </p:cNvPr>
          <p:cNvSpPr>
            <a:spLocks noGrp="1"/>
          </p:cNvSpPr>
          <p:nvPr>
            <p:ph type="title"/>
          </p:nvPr>
        </p:nvSpPr>
        <p:spPr/>
        <p:txBody>
          <a:bodyPr/>
          <a:lstStyle/>
          <a:p>
            <a:r>
              <a:rPr lang="en-US" dirty="0"/>
              <a:t>Leasing Comparables</a:t>
            </a:r>
          </a:p>
        </p:txBody>
      </p:sp>
      <p:sp>
        <p:nvSpPr>
          <p:cNvPr id="3" name="Text Placeholder 2">
            <a:extLst>
              <a:ext uri="{FF2B5EF4-FFF2-40B4-BE49-F238E27FC236}">
                <a16:creationId xmlns:a16="http://schemas.microsoft.com/office/drawing/2014/main" id="{D02BEF10-AC27-812E-7CB0-8A9627634B6A}"/>
              </a:ext>
            </a:extLst>
          </p:cNvPr>
          <p:cNvSpPr>
            <a:spLocks noGrp="1"/>
          </p:cNvSpPr>
          <p:nvPr>
            <p:ph type="body" sz="quarter" idx="12"/>
          </p:nvPr>
        </p:nvSpPr>
        <p:spPr/>
        <p:txBody>
          <a:bodyPr/>
          <a:lstStyle/>
          <a:p>
            <a:r>
              <a:rPr lang="en-US" dirty="0"/>
              <a:t>ASSUMING YOUR PROPERTY HAS LONG-TERM LEASES (E.G., NOT JUST A STRICTLY MULTIFAMILY BUILDING), YOU SHOULD JUSTIFY YOUR LEASING ASSUMPTIONS USING LEASING COMPAABLES, WHICH ARE TYPICALLY OBTAINED FROM A BROKER</a:t>
            </a:r>
          </a:p>
        </p:txBody>
      </p:sp>
      <p:sp>
        <p:nvSpPr>
          <p:cNvPr id="4" name="Text Placeholder 3">
            <a:extLst>
              <a:ext uri="{FF2B5EF4-FFF2-40B4-BE49-F238E27FC236}">
                <a16:creationId xmlns:a16="http://schemas.microsoft.com/office/drawing/2014/main" id="{B98F4299-9A62-38AF-39F9-11166E571550}"/>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C88F75B7-036B-7921-41EB-BBB0B1F09056}"/>
              </a:ext>
            </a:extLst>
          </p:cNvPr>
          <p:cNvSpPr>
            <a:spLocks noGrp="1"/>
          </p:cNvSpPr>
          <p:nvPr>
            <p:ph type="sldNum" sz="quarter" idx="4"/>
          </p:nvPr>
        </p:nvSpPr>
        <p:spPr/>
        <p:txBody>
          <a:bodyPr/>
          <a:lstStyle/>
          <a:p>
            <a:fld id="{E61CD752-E292-423E-BE47-88B7C6ECAE15}" type="slidenum">
              <a:rPr lang="en-US" smtClean="0"/>
              <a:t>15</a:t>
            </a:fld>
            <a:endParaRPr lang="en-US" dirty="0"/>
          </a:p>
        </p:txBody>
      </p:sp>
      <p:pic>
        <p:nvPicPr>
          <p:cNvPr id="7" name="Picture 6">
            <a:extLst>
              <a:ext uri="{FF2B5EF4-FFF2-40B4-BE49-F238E27FC236}">
                <a16:creationId xmlns:a16="http://schemas.microsoft.com/office/drawing/2014/main" id="{5354457C-D90D-624F-9A3A-02B4ADE9C03F}"/>
              </a:ext>
            </a:extLst>
          </p:cNvPr>
          <p:cNvPicPr>
            <a:picLocks noChangeAspect="1"/>
          </p:cNvPicPr>
          <p:nvPr/>
        </p:nvPicPr>
        <p:blipFill>
          <a:blip r:embed="rId2"/>
          <a:stretch>
            <a:fillRect/>
          </a:stretch>
        </p:blipFill>
        <p:spPr>
          <a:xfrm>
            <a:off x="198120" y="1380025"/>
            <a:ext cx="11795760" cy="4097951"/>
          </a:xfrm>
          <a:prstGeom prst="rect">
            <a:avLst/>
          </a:prstGeom>
        </p:spPr>
      </p:pic>
    </p:spTree>
    <p:extLst>
      <p:ext uri="{BB962C8B-B14F-4D97-AF65-F5344CB8AC3E}">
        <p14:creationId xmlns:p14="http://schemas.microsoft.com/office/powerpoint/2010/main" val="2860814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row of white and blue buildings&#10;&#10;Description automatically generated with low confidence">
            <a:extLst>
              <a:ext uri="{FF2B5EF4-FFF2-40B4-BE49-F238E27FC236}">
                <a16:creationId xmlns:a16="http://schemas.microsoft.com/office/drawing/2014/main" id="{35239EC6-B961-9423-E6F9-9BEE6EED195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07200" y="1246187"/>
            <a:ext cx="5206090" cy="2894013"/>
          </a:xfrm>
          <a:prstGeom prst="rect">
            <a:avLst/>
          </a:prstGeom>
          <a:ln w="28575">
            <a:solidFill>
              <a:srgbClr val="203864"/>
            </a:solidFill>
          </a:ln>
        </p:spPr>
      </p:pic>
      <p:sp>
        <p:nvSpPr>
          <p:cNvPr id="2" name="Title 1">
            <a:extLst>
              <a:ext uri="{FF2B5EF4-FFF2-40B4-BE49-F238E27FC236}">
                <a16:creationId xmlns:a16="http://schemas.microsoft.com/office/drawing/2014/main" id="{43CD01A1-7FCF-0E8E-D2DA-CD4EA3559CB4}"/>
              </a:ext>
            </a:extLst>
          </p:cNvPr>
          <p:cNvSpPr>
            <a:spLocks noGrp="1"/>
          </p:cNvSpPr>
          <p:nvPr>
            <p:ph type="title"/>
          </p:nvPr>
        </p:nvSpPr>
        <p:spPr/>
        <p:txBody>
          <a:bodyPr/>
          <a:lstStyle/>
          <a:p>
            <a:r>
              <a:rPr lang="en-US" dirty="0"/>
              <a:t>Sales Comparables</a:t>
            </a:r>
          </a:p>
        </p:txBody>
      </p:sp>
      <p:sp>
        <p:nvSpPr>
          <p:cNvPr id="4" name="Text Placeholder 3">
            <a:extLst>
              <a:ext uri="{FF2B5EF4-FFF2-40B4-BE49-F238E27FC236}">
                <a16:creationId xmlns:a16="http://schemas.microsoft.com/office/drawing/2014/main" id="{94A1BCDB-54DE-85D4-C6C9-D810B6CE39C9}"/>
              </a:ext>
            </a:extLst>
          </p:cNvPr>
          <p:cNvSpPr>
            <a:spLocks noGrp="1"/>
          </p:cNvSpPr>
          <p:nvPr>
            <p:ph type="body" sz="quarter" idx="14"/>
          </p:nvPr>
        </p:nvSpPr>
        <p:spPr>
          <a:xfrm>
            <a:off x="178711" y="6364687"/>
            <a:ext cx="11095841" cy="420624"/>
          </a:xfrm>
        </p:spPr>
        <p:txBody>
          <a:bodyPr/>
          <a:lstStyle/>
          <a:p>
            <a:endParaRPr lang="en-US"/>
          </a:p>
        </p:txBody>
      </p:sp>
      <p:sp>
        <p:nvSpPr>
          <p:cNvPr id="5" name="Slide Number Placeholder 4">
            <a:extLst>
              <a:ext uri="{FF2B5EF4-FFF2-40B4-BE49-F238E27FC236}">
                <a16:creationId xmlns:a16="http://schemas.microsoft.com/office/drawing/2014/main" id="{EDC31499-9C05-9A81-2F85-97FAB2AA1A10}"/>
              </a:ext>
            </a:extLst>
          </p:cNvPr>
          <p:cNvSpPr>
            <a:spLocks noGrp="1"/>
          </p:cNvSpPr>
          <p:nvPr>
            <p:ph type="sldNum" sz="quarter" idx="4"/>
          </p:nvPr>
        </p:nvSpPr>
        <p:spPr>
          <a:xfrm>
            <a:off x="11466576" y="6364687"/>
            <a:ext cx="546714" cy="420624"/>
          </a:xfrm>
        </p:spPr>
        <p:txBody>
          <a:bodyPr/>
          <a:lstStyle/>
          <a:p>
            <a:fld id="{E61CD752-E292-423E-BE47-88B7C6ECAE15}" type="slidenum">
              <a:rPr lang="en-US" smtClean="0"/>
              <a:t>16</a:t>
            </a:fld>
            <a:endParaRPr lang="en-US" dirty="0"/>
          </a:p>
        </p:txBody>
      </p:sp>
      <p:sp>
        <p:nvSpPr>
          <p:cNvPr id="3" name="Text Placeholder 2">
            <a:extLst>
              <a:ext uri="{FF2B5EF4-FFF2-40B4-BE49-F238E27FC236}">
                <a16:creationId xmlns:a16="http://schemas.microsoft.com/office/drawing/2014/main" id="{84EAF7D8-1BE6-56E0-6886-7265DB85BD1A}"/>
              </a:ext>
            </a:extLst>
          </p:cNvPr>
          <p:cNvSpPr>
            <a:spLocks noGrp="1"/>
          </p:cNvSpPr>
          <p:nvPr>
            <p:ph type="body" sz="quarter" idx="12"/>
          </p:nvPr>
        </p:nvSpPr>
        <p:spPr>
          <a:xfrm>
            <a:off x="178711" y="716927"/>
            <a:ext cx="11832336" cy="305744"/>
          </a:xfrm>
        </p:spPr>
        <p:txBody>
          <a:bodyPr/>
          <a:lstStyle/>
          <a:p>
            <a:r>
              <a:rPr lang="en-US" dirty="0"/>
              <a:t>HIGHLIGHT HOW THE PROJECTED EXIT VALUE, CAP RATE, AND PRICE PSF COMPARE AGAINST COMPARABLE SALES IN THE AREA. IF APPLICABLE, YOU MAY WISH TO CREATE A SIMILAR SLIDE FOR LAND COMPARABLES AS WELL</a:t>
            </a:r>
          </a:p>
        </p:txBody>
      </p:sp>
      <p:pic>
        <p:nvPicPr>
          <p:cNvPr id="10" name="Picture 9">
            <a:extLst>
              <a:ext uri="{FF2B5EF4-FFF2-40B4-BE49-F238E27FC236}">
                <a16:creationId xmlns:a16="http://schemas.microsoft.com/office/drawing/2014/main" id="{068BC2CD-C7CC-2C74-A27D-18CFF6F0FF70}"/>
              </a:ext>
            </a:extLst>
          </p:cNvPr>
          <p:cNvPicPr>
            <a:picLocks noChangeAspect="1"/>
          </p:cNvPicPr>
          <p:nvPr/>
        </p:nvPicPr>
        <p:blipFill>
          <a:blip r:embed="rId3"/>
          <a:stretch>
            <a:fillRect/>
          </a:stretch>
        </p:blipFill>
        <p:spPr>
          <a:xfrm>
            <a:off x="178711" y="1246187"/>
            <a:ext cx="6457950" cy="1457325"/>
          </a:xfrm>
          <a:prstGeom prst="rect">
            <a:avLst/>
          </a:prstGeom>
        </p:spPr>
      </p:pic>
      <p:pic>
        <p:nvPicPr>
          <p:cNvPr id="19" name="Picture 18" descr="A picture containing building, sky, cloud, outdoor&#10;&#10;Description automatically generated">
            <a:extLst>
              <a:ext uri="{FF2B5EF4-FFF2-40B4-BE49-F238E27FC236}">
                <a16:creationId xmlns:a16="http://schemas.microsoft.com/office/drawing/2014/main" id="{B5B1B4E6-08D2-468B-D9D1-D0363C6BA47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810354" y="4281489"/>
            <a:ext cx="5202936" cy="2024061"/>
          </a:xfrm>
          <a:prstGeom prst="rect">
            <a:avLst/>
          </a:prstGeom>
          <a:ln w="28575">
            <a:solidFill>
              <a:srgbClr val="203864"/>
            </a:solidFill>
          </a:ln>
        </p:spPr>
      </p:pic>
      <p:sp>
        <p:nvSpPr>
          <p:cNvPr id="20" name="Rectangle 19">
            <a:extLst>
              <a:ext uri="{FF2B5EF4-FFF2-40B4-BE49-F238E27FC236}">
                <a16:creationId xmlns:a16="http://schemas.microsoft.com/office/drawing/2014/main" id="{1D09CF93-EF50-269B-FAAF-0922B92D9375}"/>
              </a:ext>
            </a:extLst>
          </p:cNvPr>
          <p:cNvSpPr/>
          <p:nvPr/>
        </p:nvSpPr>
        <p:spPr>
          <a:xfrm>
            <a:off x="6810354" y="6040374"/>
            <a:ext cx="914400" cy="265176"/>
          </a:xfrm>
          <a:prstGeom prst="rect">
            <a:avLst/>
          </a:prstGeom>
          <a:solidFill>
            <a:srgbClr val="20386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Comp 2</a:t>
            </a:r>
          </a:p>
        </p:txBody>
      </p:sp>
      <p:sp>
        <p:nvSpPr>
          <p:cNvPr id="15" name="Rectangle 14">
            <a:extLst>
              <a:ext uri="{FF2B5EF4-FFF2-40B4-BE49-F238E27FC236}">
                <a16:creationId xmlns:a16="http://schemas.microsoft.com/office/drawing/2014/main" id="{D54A25C1-FEF3-1487-D9AF-BF361FCB6914}"/>
              </a:ext>
            </a:extLst>
          </p:cNvPr>
          <p:cNvSpPr/>
          <p:nvPr/>
        </p:nvSpPr>
        <p:spPr>
          <a:xfrm>
            <a:off x="6807200" y="3875024"/>
            <a:ext cx="914400" cy="265176"/>
          </a:xfrm>
          <a:prstGeom prst="rect">
            <a:avLst/>
          </a:prstGeom>
          <a:solidFill>
            <a:srgbClr val="20386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Comp 1</a:t>
            </a:r>
          </a:p>
        </p:txBody>
      </p:sp>
      <p:pic>
        <p:nvPicPr>
          <p:cNvPr id="22" name="Picture 21">
            <a:extLst>
              <a:ext uri="{FF2B5EF4-FFF2-40B4-BE49-F238E27FC236}">
                <a16:creationId xmlns:a16="http://schemas.microsoft.com/office/drawing/2014/main" id="{EB826DF6-4C38-1A81-B5FC-BECC0A636F0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8711" y="2807099"/>
            <a:ext cx="6457950" cy="3498451"/>
          </a:xfrm>
          <a:prstGeom prst="rect">
            <a:avLst/>
          </a:prstGeom>
          <a:ln w="28575">
            <a:solidFill>
              <a:srgbClr val="203864"/>
            </a:solidFill>
          </a:ln>
        </p:spPr>
      </p:pic>
    </p:spTree>
    <p:extLst>
      <p:ext uri="{BB962C8B-B14F-4D97-AF65-F5344CB8AC3E}">
        <p14:creationId xmlns:p14="http://schemas.microsoft.com/office/powerpoint/2010/main" val="3950589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A008-14F5-482A-D714-742DF9BF6439}"/>
              </a:ext>
            </a:extLst>
          </p:cNvPr>
          <p:cNvSpPr>
            <a:spLocks noGrp="1"/>
          </p:cNvSpPr>
          <p:nvPr>
            <p:ph type="title"/>
          </p:nvPr>
        </p:nvSpPr>
        <p:spPr/>
        <p:txBody>
          <a:bodyPr/>
          <a:lstStyle/>
          <a:p>
            <a:r>
              <a:rPr lang="en-US" dirty="0"/>
              <a:t>Additional Appendix Content Suggestions</a:t>
            </a:r>
          </a:p>
        </p:txBody>
      </p:sp>
      <p:sp>
        <p:nvSpPr>
          <p:cNvPr id="3" name="Text Placeholder 2">
            <a:extLst>
              <a:ext uri="{FF2B5EF4-FFF2-40B4-BE49-F238E27FC236}">
                <a16:creationId xmlns:a16="http://schemas.microsoft.com/office/drawing/2014/main" id="{0152EFCD-9D00-4514-CEC3-D67A1CA1DA4E}"/>
              </a:ext>
            </a:extLst>
          </p:cNvPr>
          <p:cNvSpPr>
            <a:spLocks noGrp="1"/>
          </p:cNvSpPr>
          <p:nvPr>
            <p:ph type="body" sz="quarter" idx="12"/>
          </p:nvPr>
        </p:nvSpPr>
        <p:spPr/>
        <p:txBody>
          <a:bodyPr>
            <a:normAutofit/>
          </a:bodyPr>
          <a:lstStyle/>
          <a:p>
            <a:pPr marL="0" indent="0">
              <a:buNone/>
            </a:pPr>
            <a:r>
              <a:rPr lang="en-US" dirty="0"/>
              <a:t>The appendix is ideal for detailed or technical information that is not central to your presentation's narrative but may be of interest to more specialized audience members or those seeking more depth. It allows you to maintain a smooth and focused presentation while providing full transparency and additional detail for those who wish to delve deeper.</a:t>
            </a:r>
          </a:p>
          <a:p>
            <a:r>
              <a:rPr lang="en-US" b="1" dirty="0"/>
              <a:t>Detailed Lease Information:</a:t>
            </a:r>
            <a:r>
              <a:rPr lang="en-US" dirty="0"/>
              <a:t> Include specifics of any major leases, including tenant profiles, rent rates, and lease terms.</a:t>
            </a:r>
          </a:p>
          <a:p>
            <a:r>
              <a:rPr lang="en-US" b="1" dirty="0"/>
              <a:t>Capital Expenditure Details:</a:t>
            </a:r>
            <a:r>
              <a:rPr lang="en-US" dirty="0"/>
              <a:t> Breakdown of anticipated capital expenditure, with estimates from contractors or price quotes, if available.</a:t>
            </a:r>
          </a:p>
          <a:p>
            <a:r>
              <a:rPr lang="en-US" b="1" dirty="0"/>
              <a:t>Additional Architectural and Planning Documents:</a:t>
            </a:r>
            <a:r>
              <a:rPr lang="en-US" dirty="0"/>
              <a:t> Detailed maps, floorplans, architectural designs, renderings, and other related documents.</a:t>
            </a:r>
          </a:p>
          <a:p>
            <a:r>
              <a:rPr lang="en-US" b="1" dirty="0"/>
              <a:t>Zoning and Regulatory Details:</a:t>
            </a:r>
            <a:r>
              <a:rPr lang="en-US" dirty="0"/>
              <a:t> Comprehensive information on local zoning regulations, parking requirements, and other relevant regulations.</a:t>
            </a:r>
          </a:p>
          <a:p>
            <a:r>
              <a:rPr lang="en-US" b="1" dirty="0"/>
              <a:t>Supplementary Market Analysis:</a:t>
            </a:r>
            <a:r>
              <a:rPr lang="en-US" dirty="0"/>
              <a:t> Additional data or analysis on market trends, </a:t>
            </a:r>
            <a:r>
              <a:rPr lang="en-US" dirty="0" err="1"/>
              <a:t>comparables</a:t>
            </a:r>
            <a:r>
              <a:rPr lang="en-US" dirty="0"/>
              <a:t>, and local demographics.</a:t>
            </a:r>
          </a:p>
          <a:p>
            <a:r>
              <a:rPr lang="en-US" b="1" dirty="0"/>
              <a:t>Detailed Financial Projections:</a:t>
            </a:r>
            <a:r>
              <a:rPr lang="en-US" dirty="0"/>
              <a:t> More extensive financial models and projections that support the summary data in the main deck.</a:t>
            </a:r>
          </a:p>
          <a:p>
            <a:r>
              <a:rPr lang="en-US" b="1" dirty="0"/>
              <a:t>Property Management Details:</a:t>
            </a:r>
            <a:r>
              <a:rPr lang="en-US" dirty="0"/>
              <a:t> Information about the property management strategy and team.</a:t>
            </a:r>
          </a:p>
          <a:p>
            <a:r>
              <a:rPr lang="en-US" b="1" dirty="0"/>
              <a:t>Environmental and Sustainability Factors:</a:t>
            </a:r>
            <a:r>
              <a:rPr lang="en-US" dirty="0"/>
              <a:t> If applicable, information on the environmental impact and sustainability measures related to the property.</a:t>
            </a:r>
          </a:p>
          <a:p>
            <a:r>
              <a:rPr lang="en-US" b="1" dirty="0"/>
              <a:t>Risk Analysis:</a:t>
            </a:r>
            <a:r>
              <a:rPr lang="en-US" dirty="0"/>
              <a:t> More detailed risk assessments and mitigation strategies.</a:t>
            </a:r>
          </a:p>
          <a:p>
            <a:r>
              <a:rPr lang="en-US" b="1" dirty="0"/>
              <a:t>Additional References:</a:t>
            </a:r>
            <a:r>
              <a:rPr lang="en-US" dirty="0"/>
              <a:t> Any relevant data or information that supports your proposal but does not fit naturally into the main presentation. </a:t>
            </a:r>
          </a:p>
        </p:txBody>
      </p:sp>
      <p:sp>
        <p:nvSpPr>
          <p:cNvPr id="4" name="Text Placeholder 3">
            <a:extLst>
              <a:ext uri="{FF2B5EF4-FFF2-40B4-BE49-F238E27FC236}">
                <a16:creationId xmlns:a16="http://schemas.microsoft.com/office/drawing/2014/main" id="{A373EDBB-3BCD-4FA6-DBB2-99AACC6D0FD7}"/>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CDC0F184-7FD5-1686-BE83-AF7344B96D01}"/>
              </a:ext>
            </a:extLst>
          </p:cNvPr>
          <p:cNvSpPr>
            <a:spLocks noGrp="1"/>
          </p:cNvSpPr>
          <p:nvPr>
            <p:ph type="sldNum" sz="quarter" idx="4"/>
          </p:nvPr>
        </p:nvSpPr>
        <p:spPr/>
        <p:txBody>
          <a:bodyPr/>
          <a:lstStyle/>
          <a:p>
            <a:fld id="{E61CD752-E292-423E-BE47-88B7C6ECAE15}" type="slidenum">
              <a:rPr lang="en-US" smtClean="0"/>
              <a:t>17</a:t>
            </a:fld>
            <a:endParaRPr lang="en-US" dirty="0"/>
          </a:p>
        </p:txBody>
      </p:sp>
    </p:spTree>
    <p:extLst>
      <p:ext uri="{BB962C8B-B14F-4D97-AF65-F5344CB8AC3E}">
        <p14:creationId xmlns:p14="http://schemas.microsoft.com/office/powerpoint/2010/main" val="517876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D9630-E0F0-D11B-8741-02A85FFA08C3}"/>
              </a:ext>
            </a:extLst>
          </p:cNvPr>
          <p:cNvSpPr>
            <a:spLocks noGrp="1"/>
          </p:cNvSpPr>
          <p:nvPr>
            <p:ph type="title"/>
          </p:nvPr>
        </p:nvSpPr>
        <p:spPr/>
        <p:txBody>
          <a:bodyPr/>
          <a:lstStyle/>
          <a:p>
            <a:r>
              <a:rPr lang="en-US" dirty="0"/>
              <a:t>Site Photos (</a:t>
            </a:r>
            <a:r>
              <a:rPr lang="en-US"/>
              <a:t>Place Additional </a:t>
            </a:r>
            <a:r>
              <a:rPr lang="en-US" dirty="0"/>
              <a:t>Site Photos Behind this Slide)</a:t>
            </a:r>
          </a:p>
        </p:txBody>
      </p:sp>
    </p:spTree>
    <p:extLst>
      <p:ext uri="{BB962C8B-B14F-4D97-AF65-F5344CB8AC3E}">
        <p14:creationId xmlns:p14="http://schemas.microsoft.com/office/powerpoint/2010/main" val="4102106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573601-E981-3AB2-C4BD-803DE8710EA9}"/>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28E32068-0B46-D20A-3A33-6E0ECAD02AA9}"/>
              </a:ext>
            </a:extLst>
          </p:cNvPr>
          <p:cNvSpPr>
            <a:spLocks noGrp="1"/>
          </p:cNvSpPr>
          <p:nvPr>
            <p:ph type="sldNum" sz="quarter" idx="4"/>
          </p:nvPr>
        </p:nvSpPr>
        <p:spPr/>
        <p:txBody>
          <a:bodyPr/>
          <a:lstStyle/>
          <a:p>
            <a:fld id="{E61CD752-E292-423E-BE47-88B7C6ECAE15}" type="slidenum">
              <a:rPr lang="en-US" smtClean="0"/>
              <a:t>19</a:t>
            </a:fld>
            <a:endParaRPr lang="en-US" dirty="0"/>
          </a:p>
        </p:txBody>
      </p:sp>
      <p:sp>
        <p:nvSpPr>
          <p:cNvPr id="6" name="Title 1">
            <a:extLst>
              <a:ext uri="{FF2B5EF4-FFF2-40B4-BE49-F238E27FC236}">
                <a16:creationId xmlns:a16="http://schemas.microsoft.com/office/drawing/2014/main" id="{37B6C147-84AE-E57D-E391-6B489E092303}"/>
              </a:ext>
            </a:extLst>
          </p:cNvPr>
          <p:cNvSpPr>
            <a:spLocks noGrp="1"/>
          </p:cNvSpPr>
          <p:nvPr>
            <p:ph type="title"/>
          </p:nvPr>
        </p:nvSpPr>
        <p:spPr>
          <a:xfrm>
            <a:off x="178712" y="198347"/>
            <a:ext cx="9747458" cy="422753"/>
          </a:xfrm>
        </p:spPr>
        <p:txBody>
          <a:bodyPr/>
          <a:lstStyle/>
          <a:p>
            <a:r>
              <a:rPr lang="en-US" dirty="0"/>
              <a:t>Photo Credits</a:t>
            </a:r>
          </a:p>
        </p:txBody>
      </p:sp>
      <p:sp>
        <p:nvSpPr>
          <p:cNvPr id="7" name="Text Placeholder 2">
            <a:extLst>
              <a:ext uri="{FF2B5EF4-FFF2-40B4-BE49-F238E27FC236}">
                <a16:creationId xmlns:a16="http://schemas.microsoft.com/office/drawing/2014/main" id="{57CC21AD-0309-8030-CBF4-894FEA69B32B}"/>
              </a:ext>
            </a:extLst>
          </p:cNvPr>
          <p:cNvSpPr>
            <a:spLocks noGrp="1"/>
          </p:cNvSpPr>
          <p:nvPr>
            <p:ph type="body" sz="quarter" idx="12"/>
          </p:nvPr>
        </p:nvSpPr>
        <p:spPr>
          <a:xfrm>
            <a:off x="178711" y="735977"/>
            <a:ext cx="11095840" cy="5513832"/>
          </a:xfrm>
        </p:spPr>
        <p:txBody>
          <a:bodyPr>
            <a:normAutofit/>
          </a:bodyPr>
          <a:lstStyle/>
          <a:p>
            <a:pPr>
              <a:lnSpc>
                <a:spcPct val="120000"/>
              </a:lnSpc>
              <a:spcBef>
                <a:spcPts val="0"/>
              </a:spcBef>
            </a:pPr>
            <a:r>
              <a:rPr lang="en-US" dirty="0"/>
              <a:t>Photo by Expect Best: </a:t>
            </a:r>
            <a:r>
              <a:rPr lang="en-US" dirty="0">
                <a:hlinkClick r:id="rId2"/>
              </a:rPr>
              <a:t>https://www.pexels.com/photo/low-angle-view-of-office-building-against-sky-323705/</a:t>
            </a:r>
            <a:r>
              <a:rPr lang="en-US" dirty="0"/>
              <a:t> </a:t>
            </a:r>
          </a:p>
          <a:p>
            <a:pPr>
              <a:lnSpc>
                <a:spcPct val="120000"/>
              </a:lnSpc>
              <a:spcBef>
                <a:spcPts val="0"/>
              </a:spcBef>
            </a:pPr>
            <a:r>
              <a:rPr lang="en-US" dirty="0"/>
              <a:t>Photo by </a:t>
            </a:r>
            <a:r>
              <a:rPr lang="en-US" dirty="0" err="1"/>
              <a:t>SevenStorm</a:t>
            </a:r>
            <a:r>
              <a:rPr lang="en-US" dirty="0"/>
              <a:t> JUHASZIMRUS: </a:t>
            </a:r>
            <a:r>
              <a:rPr lang="en-US" dirty="0">
                <a:hlinkClick r:id="rId3"/>
              </a:rPr>
              <a:t>https://www.pexels.com/photo/gray-red-and-orange-concrete-building-439391/</a:t>
            </a:r>
            <a:r>
              <a:rPr lang="en-US" dirty="0"/>
              <a:t> </a:t>
            </a:r>
          </a:p>
          <a:p>
            <a:pPr>
              <a:lnSpc>
                <a:spcPct val="120000"/>
              </a:lnSpc>
              <a:spcBef>
                <a:spcPts val="0"/>
              </a:spcBef>
            </a:pPr>
            <a:r>
              <a:rPr lang="en-US" dirty="0"/>
              <a:t>Photo by George Becker: </a:t>
            </a:r>
            <a:r>
              <a:rPr lang="en-US" dirty="0">
                <a:hlinkClick r:id="rId4"/>
              </a:rPr>
              <a:t>https://www.pexels.com/photo/photography-of-orange-and-gray-building-129494/</a:t>
            </a:r>
            <a:endParaRPr lang="en-US" dirty="0"/>
          </a:p>
          <a:p>
            <a:pPr>
              <a:lnSpc>
                <a:spcPct val="120000"/>
              </a:lnSpc>
              <a:spcBef>
                <a:spcPts val="0"/>
              </a:spcBef>
            </a:pPr>
            <a:r>
              <a:rPr lang="en-US" b="0" i="0" dirty="0">
                <a:solidFill>
                  <a:srgbClr val="000000"/>
                </a:solidFill>
                <a:effectLst/>
                <a:latin typeface="PlusJakartaSans"/>
              </a:rPr>
              <a:t>Photo by </a:t>
            </a:r>
            <a:r>
              <a:rPr lang="en-US" b="0" i="0" dirty="0" err="1">
                <a:solidFill>
                  <a:srgbClr val="000000"/>
                </a:solidFill>
                <a:effectLst/>
                <a:latin typeface="PlusJakartaSans"/>
              </a:rPr>
              <a:t>Pixabay</a:t>
            </a:r>
            <a:r>
              <a:rPr lang="en-US" b="0" i="0" dirty="0">
                <a:solidFill>
                  <a:srgbClr val="000000"/>
                </a:solidFill>
                <a:effectLst/>
                <a:latin typeface="PlusJakartaSans"/>
              </a:rPr>
              <a:t>: </a:t>
            </a:r>
            <a:r>
              <a:rPr lang="en-US" b="0" i="0" dirty="0">
                <a:solidFill>
                  <a:srgbClr val="000000"/>
                </a:solidFill>
                <a:effectLst/>
                <a:latin typeface="PlusJakartaSans"/>
                <a:hlinkClick r:id="rId5"/>
              </a:rPr>
              <a:t>https://www.pexels.com/photo/turned-off-flat-screen-tv-276724/</a:t>
            </a:r>
            <a:endParaRPr lang="en-US" b="0" i="0" dirty="0">
              <a:solidFill>
                <a:srgbClr val="000000"/>
              </a:solidFill>
              <a:effectLst/>
              <a:latin typeface="PlusJakartaSans"/>
            </a:endParaRPr>
          </a:p>
          <a:p>
            <a:pPr>
              <a:lnSpc>
                <a:spcPct val="120000"/>
              </a:lnSpc>
              <a:spcBef>
                <a:spcPts val="0"/>
              </a:spcBef>
            </a:pPr>
            <a:r>
              <a:rPr lang="es-ES" b="0" i="0" dirty="0" err="1">
                <a:solidFill>
                  <a:srgbClr val="000000"/>
                </a:solidFill>
                <a:effectLst/>
                <a:latin typeface="PlusJakartaSans"/>
              </a:rPr>
              <a:t>Photo</a:t>
            </a:r>
            <a:r>
              <a:rPr lang="es-ES" b="0" i="0" dirty="0">
                <a:solidFill>
                  <a:srgbClr val="000000"/>
                </a:solidFill>
                <a:effectLst/>
                <a:latin typeface="PlusJakartaSans"/>
              </a:rPr>
              <a:t> </a:t>
            </a:r>
            <a:r>
              <a:rPr lang="es-ES" b="0" i="0" dirty="0" err="1">
                <a:solidFill>
                  <a:srgbClr val="000000"/>
                </a:solidFill>
                <a:effectLst/>
                <a:latin typeface="PlusJakartaSans"/>
              </a:rPr>
              <a:t>by</a:t>
            </a:r>
            <a:r>
              <a:rPr lang="es-ES" b="0" i="0" dirty="0">
                <a:solidFill>
                  <a:srgbClr val="000000"/>
                </a:solidFill>
                <a:effectLst/>
                <a:latin typeface="PlusJakartaSans"/>
              </a:rPr>
              <a:t> </a:t>
            </a:r>
            <a:r>
              <a:rPr lang="es-ES" b="0" i="0" dirty="0" err="1">
                <a:solidFill>
                  <a:srgbClr val="000000"/>
                </a:solidFill>
                <a:effectLst/>
                <a:latin typeface="PlusJakartaSans"/>
              </a:rPr>
              <a:t>Vecislavas</a:t>
            </a:r>
            <a:r>
              <a:rPr lang="es-ES" b="0" i="0" dirty="0">
                <a:solidFill>
                  <a:srgbClr val="000000"/>
                </a:solidFill>
                <a:effectLst/>
                <a:latin typeface="PlusJakartaSans"/>
              </a:rPr>
              <a:t> Popa: </a:t>
            </a:r>
            <a:r>
              <a:rPr lang="es-ES" b="0" i="0" dirty="0">
                <a:solidFill>
                  <a:srgbClr val="000000"/>
                </a:solidFill>
                <a:effectLst/>
                <a:latin typeface="PlusJakartaSans"/>
                <a:hlinkClick r:id="rId6"/>
              </a:rPr>
              <a:t>https://www.pexels.com/photo/white-wooden-modular-kitchen-1643384/</a:t>
            </a:r>
            <a:endParaRPr lang="es-ES" b="0" i="0" dirty="0">
              <a:solidFill>
                <a:srgbClr val="000000"/>
              </a:solidFill>
              <a:effectLst/>
              <a:latin typeface="PlusJakartaSans"/>
            </a:endParaRPr>
          </a:p>
          <a:p>
            <a:pPr>
              <a:lnSpc>
                <a:spcPct val="120000"/>
              </a:lnSpc>
              <a:spcBef>
                <a:spcPts val="0"/>
              </a:spcBef>
            </a:pPr>
            <a:r>
              <a:rPr lang="en-US" b="0" i="0" dirty="0">
                <a:solidFill>
                  <a:srgbClr val="000000"/>
                </a:solidFill>
                <a:effectLst/>
                <a:latin typeface="PlusJakartaSans"/>
              </a:rPr>
              <a:t>Photo by Miguel Á. </a:t>
            </a:r>
            <a:r>
              <a:rPr lang="en-US" b="0" i="0" dirty="0" err="1">
                <a:solidFill>
                  <a:srgbClr val="000000"/>
                </a:solidFill>
                <a:effectLst/>
                <a:latin typeface="PlusJakartaSans"/>
              </a:rPr>
              <a:t>Padriñán</a:t>
            </a:r>
            <a:r>
              <a:rPr lang="en-US" b="0" i="0" dirty="0">
                <a:solidFill>
                  <a:srgbClr val="000000"/>
                </a:solidFill>
                <a:effectLst/>
                <a:latin typeface="PlusJakartaSans"/>
              </a:rPr>
              <a:t>: </a:t>
            </a:r>
            <a:r>
              <a:rPr lang="en-US" b="0" i="0" dirty="0">
                <a:solidFill>
                  <a:srgbClr val="000000"/>
                </a:solidFill>
                <a:effectLst/>
                <a:latin typeface="PlusJakartaSans"/>
                <a:hlinkClick r:id="rId7"/>
              </a:rPr>
              <a:t>https://www.pexels.com/photo/white-and-teal-concrete-buildings-434139/</a:t>
            </a:r>
            <a:endParaRPr lang="en-US" b="0" i="0" dirty="0">
              <a:solidFill>
                <a:srgbClr val="000000"/>
              </a:solidFill>
              <a:effectLst/>
              <a:latin typeface="PlusJakartaSans"/>
            </a:endParaRPr>
          </a:p>
          <a:p>
            <a:pPr>
              <a:lnSpc>
                <a:spcPct val="120000"/>
              </a:lnSpc>
              <a:spcBef>
                <a:spcPts val="0"/>
              </a:spcBef>
            </a:pPr>
            <a:r>
              <a:rPr lang="en-US" b="0" i="0" dirty="0">
                <a:solidFill>
                  <a:srgbClr val="000000"/>
                </a:solidFill>
                <a:effectLst/>
                <a:latin typeface="PlusJakartaSans"/>
              </a:rPr>
              <a:t>Photo by </a:t>
            </a:r>
            <a:r>
              <a:rPr lang="en-US" b="0" i="0" dirty="0" err="1">
                <a:solidFill>
                  <a:srgbClr val="000000"/>
                </a:solidFill>
                <a:effectLst/>
                <a:latin typeface="PlusJakartaSans"/>
              </a:rPr>
              <a:t>Pixabay</a:t>
            </a:r>
            <a:r>
              <a:rPr lang="en-US" b="0" i="0" dirty="0">
                <a:solidFill>
                  <a:srgbClr val="000000"/>
                </a:solidFill>
                <a:effectLst/>
                <a:latin typeface="PlusJakartaSans"/>
              </a:rPr>
              <a:t>: </a:t>
            </a:r>
            <a:r>
              <a:rPr lang="en-US" dirty="0">
                <a:solidFill>
                  <a:srgbClr val="000000"/>
                </a:solidFill>
                <a:latin typeface="PlusJakartaSans"/>
                <a:hlinkClick r:id="rId8"/>
              </a:rPr>
              <a:t>https://www.pexels.com/photo/apartment-architecture-building-buildings-259781/</a:t>
            </a:r>
            <a:endParaRPr lang="en-US" dirty="0">
              <a:solidFill>
                <a:srgbClr val="000000"/>
              </a:solidFill>
              <a:latin typeface="PlusJakartaSans"/>
            </a:endParaRPr>
          </a:p>
          <a:p>
            <a:pPr>
              <a:lnSpc>
                <a:spcPct val="120000"/>
              </a:lnSpc>
              <a:spcBef>
                <a:spcPts val="0"/>
              </a:spcBef>
            </a:pPr>
            <a:endParaRPr lang="en-US" b="0" i="0" dirty="0">
              <a:solidFill>
                <a:srgbClr val="000000"/>
              </a:solidFill>
              <a:effectLst/>
              <a:latin typeface="PlusJakartaSans"/>
            </a:endParaRPr>
          </a:p>
          <a:p>
            <a:pPr>
              <a:lnSpc>
                <a:spcPct val="120000"/>
              </a:lnSpc>
              <a:spcBef>
                <a:spcPts val="0"/>
              </a:spcBef>
            </a:pPr>
            <a:endParaRPr lang="en-US" dirty="0"/>
          </a:p>
        </p:txBody>
      </p:sp>
    </p:spTree>
    <p:extLst>
      <p:ext uri="{BB962C8B-B14F-4D97-AF65-F5344CB8AC3E}">
        <p14:creationId xmlns:p14="http://schemas.microsoft.com/office/powerpoint/2010/main" val="157972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573601-E981-3AB2-C4BD-803DE8710EA9}"/>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28E32068-0B46-D20A-3A33-6E0ECAD02AA9}"/>
              </a:ext>
            </a:extLst>
          </p:cNvPr>
          <p:cNvSpPr>
            <a:spLocks noGrp="1"/>
          </p:cNvSpPr>
          <p:nvPr>
            <p:ph type="sldNum" sz="quarter" idx="4"/>
          </p:nvPr>
        </p:nvSpPr>
        <p:spPr>
          <a:xfrm>
            <a:off x="11466576" y="6364687"/>
            <a:ext cx="546714" cy="420624"/>
          </a:xfrm>
        </p:spPr>
        <p:txBody>
          <a:bodyPr/>
          <a:lstStyle/>
          <a:p>
            <a:fld id="{E61CD752-E292-423E-BE47-88B7C6ECAE15}" type="slidenum">
              <a:rPr lang="en-US" smtClean="0"/>
              <a:t>2</a:t>
            </a:fld>
            <a:endParaRPr lang="en-US" dirty="0"/>
          </a:p>
        </p:txBody>
      </p:sp>
      <p:sp>
        <p:nvSpPr>
          <p:cNvPr id="6" name="Title 1">
            <a:extLst>
              <a:ext uri="{FF2B5EF4-FFF2-40B4-BE49-F238E27FC236}">
                <a16:creationId xmlns:a16="http://schemas.microsoft.com/office/drawing/2014/main" id="{37B6C147-84AE-E57D-E391-6B489E092303}"/>
              </a:ext>
            </a:extLst>
          </p:cNvPr>
          <p:cNvSpPr>
            <a:spLocks noGrp="1"/>
          </p:cNvSpPr>
          <p:nvPr>
            <p:ph type="title"/>
          </p:nvPr>
        </p:nvSpPr>
        <p:spPr>
          <a:xfrm>
            <a:off x="178712" y="198347"/>
            <a:ext cx="9747458" cy="422753"/>
          </a:xfrm>
        </p:spPr>
        <p:txBody>
          <a:bodyPr/>
          <a:lstStyle/>
          <a:p>
            <a:r>
              <a:rPr lang="en-US" dirty="0"/>
              <a:t>Executive Summary</a:t>
            </a:r>
          </a:p>
        </p:txBody>
      </p:sp>
      <p:sp>
        <p:nvSpPr>
          <p:cNvPr id="7" name="Text Placeholder 2">
            <a:extLst>
              <a:ext uri="{FF2B5EF4-FFF2-40B4-BE49-F238E27FC236}">
                <a16:creationId xmlns:a16="http://schemas.microsoft.com/office/drawing/2014/main" id="{57CC21AD-0309-8030-CBF4-894FEA69B32B}"/>
              </a:ext>
            </a:extLst>
          </p:cNvPr>
          <p:cNvSpPr>
            <a:spLocks noGrp="1"/>
          </p:cNvSpPr>
          <p:nvPr>
            <p:ph type="body" sz="quarter" idx="12"/>
          </p:nvPr>
        </p:nvSpPr>
        <p:spPr>
          <a:xfrm>
            <a:off x="178711" y="735977"/>
            <a:ext cx="7223760" cy="5513832"/>
          </a:xfrm>
        </p:spPr>
        <p:txBody>
          <a:bodyPr>
            <a:normAutofit fontScale="92500" lnSpcReduction="20000"/>
          </a:bodyPr>
          <a:lstStyle/>
          <a:p>
            <a:pPr marL="0" indent="0">
              <a:lnSpc>
                <a:spcPct val="120000"/>
              </a:lnSpc>
              <a:spcBef>
                <a:spcPts val="0"/>
              </a:spcBef>
              <a:buNone/>
            </a:pPr>
            <a:r>
              <a:rPr lang="en-US" b="1" dirty="0"/>
              <a:t>Transaction Background</a:t>
            </a:r>
          </a:p>
          <a:p>
            <a:pPr>
              <a:lnSpc>
                <a:spcPct val="120000"/>
              </a:lnSpc>
              <a:spcBef>
                <a:spcPts val="0"/>
              </a:spcBef>
            </a:pPr>
            <a:r>
              <a:rPr lang="en-US" dirty="0"/>
              <a:t>Describe the specific property to be acquired, its size in SF and acres, location, submarket, and current status.</a:t>
            </a:r>
          </a:p>
          <a:p>
            <a:pPr>
              <a:lnSpc>
                <a:spcPct val="120000"/>
              </a:lnSpc>
              <a:spcBef>
                <a:spcPts val="0"/>
              </a:spcBef>
            </a:pPr>
            <a:r>
              <a:rPr lang="en-US" dirty="0"/>
              <a:t>Share the previous challenges or roadblocks faced by other potential buyers and/or prior ownership.</a:t>
            </a:r>
          </a:p>
          <a:p>
            <a:pPr>
              <a:lnSpc>
                <a:spcPct val="120000"/>
              </a:lnSpc>
              <a:spcBef>
                <a:spcPts val="0"/>
              </a:spcBef>
            </a:pPr>
            <a:r>
              <a:rPr lang="en-US" dirty="0"/>
              <a:t>Explain how your company secured the deal and your strategies to mitigate possible issues, including any unique acquisition methods or due diligence steps.</a:t>
            </a:r>
          </a:p>
          <a:p>
            <a:pPr marL="342900" indent="-342900">
              <a:lnSpc>
                <a:spcPct val="120000"/>
              </a:lnSpc>
              <a:spcBef>
                <a:spcPts val="0"/>
              </a:spcBef>
              <a:buFont typeface="+mj-lt"/>
              <a:buAutoNum type="arabicPeriod"/>
            </a:pPr>
            <a:endParaRPr lang="en-US" dirty="0"/>
          </a:p>
          <a:p>
            <a:pPr marL="0" indent="0">
              <a:lnSpc>
                <a:spcPct val="120000"/>
              </a:lnSpc>
              <a:spcBef>
                <a:spcPts val="0"/>
              </a:spcBef>
              <a:buNone/>
            </a:pPr>
            <a:r>
              <a:rPr lang="en-US" b="1" dirty="0"/>
              <a:t>Base Case Strategy</a:t>
            </a:r>
          </a:p>
          <a:p>
            <a:pPr>
              <a:lnSpc>
                <a:spcPct val="120000"/>
              </a:lnSpc>
              <a:spcBef>
                <a:spcPts val="0"/>
              </a:spcBef>
            </a:pPr>
            <a:r>
              <a:rPr lang="en-US" dirty="0"/>
              <a:t>Outline your company's proposed strategy for the property and any key tenants.</a:t>
            </a:r>
          </a:p>
          <a:p>
            <a:pPr>
              <a:lnSpc>
                <a:spcPct val="120000"/>
              </a:lnSpc>
              <a:spcBef>
                <a:spcPts val="0"/>
              </a:spcBef>
            </a:pPr>
            <a:r>
              <a:rPr lang="en-US" dirty="0"/>
              <a:t>Provide an estimated timeline for the construction and occupancy phases if a development, value-add, or lease-up property.</a:t>
            </a:r>
          </a:p>
          <a:p>
            <a:pPr>
              <a:lnSpc>
                <a:spcPct val="120000"/>
              </a:lnSpc>
              <a:spcBef>
                <a:spcPts val="0"/>
              </a:spcBef>
            </a:pPr>
            <a:r>
              <a:rPr lang="en-US" dirty="0"/>
              <a:t>Detail the projected financial returns, including key metrics like Net LIRR, Net EM, initial equity distribution, acquisition loan details, and exit cap rate assumptions.</a:t>
            </a:r>
          </a:p>
          <a:p>
            <a:pPr>
              <a:lnSpc>
                <a:spcPct val="120000"/>
              </a:lnSpc>
              <a:spcBef>
                <a:spcPts val="0"/>
              </a:spcBef>
            </a:pPr>
            <a:r>
              <a:rPr lang="en-US" dirty="0"/>
              <a:t>Elaborate on the valuation method used for the asset (both entry and exit) and how this influences your exit strategy.</a:t>
            </a:r>
          </a:p>
          <a:p>
            <a:pPr marL="342900" indent="-342900">
              <a:lnSpc>
                <a:spcPct val="120000"/>
              </a:lnSpc>
              <a:spcBef>
                <a:spcPts val="0"/>
              </a:spcBef>
              <a:buFont typeface="+mj-lt"/>
              <a:buAutoNum type="arabicPeriod"/>
            </a:pPr>
            <a:endParaRPr lang="en-US" dirty="0"/>
          </a:p>
          <a:p>
            <a:pPr marL="0" indent="0">
              <a:lnSpc>
                <a:spcPct val="120000"/>
              </a:lnSpc>
              <a:spcBef>
                <a:spcPts val="0"/>
              </a:spcBef>
              <a:buNone/>
            </a:pPr>
            <a:r>
              <a:rPr lang="en-US" b="1" dirty="0"/>
              <a:t>Submarket Description and Detail any Additional Upside</a:t>
            </a:r>
          </a:p>
          <a:p>
            <a:pPr>
              <a:lnSpc>
                <a:spcPct val="120000"/>
              </a:lnSpc>
              <a:spcBef>
                <a:spcPts val="0"/>
              </a:spcBef>
            </a:pPr>
            <a:r>
              <a:rPr lang="en-US" dirty="0"/>
              <a:t>Highlight the strategic location of the property and the current state of the submarket.</a:t>
            </a:r>
          </a:p>
          <a:p>
            <a:pPr>
              <a:lnSpc>
                <a:spcPct val="120000"/>
              </a:lnSpc>
              <a:spcBef>
                <a:spcPts val="0"/>
              </a:spcBef>
            </a:pPr>
            <a:r>
              <a:rPr lang="en-US" dirty="0"/>
              <a:t>Reiterate the conservative assumptions behind your projected returns and the exclusion of the upside scenario.</a:t>
            </a:r>
          </a:p>
          <a:p>
            <a:pPr>
              <a:lnSpc>
                <a:spcPct val="120000"/>
              </a:lnSpc>
              <a:spcBef>
                <a:spcPts val="0"/>
              </a:spcBef>
            </a:pPr>
            <a:r>
              <a:rPr lang="en-US" dirty="0"/>
              <a:t>Describe the most probable exit scenario, including who might buy the property and when.</a:t>
            </a:r>
          </a:p>
          <a:p>
            <a:pPr>
              <a:lnSpc>
                <a:spcPct val="120000"/>
              </a:lnSpc>
              <a:spcBef>
                <a:spcPts val="0"/>
              </a:spcBef>
            </a:pPr>
            <a:r>
              <a:rPr lang="en-US" dirty="0"/>
              <a:t>Discuss the financial advantage of your initial purchase price combined with potential interim yields in the submarket before the expected exit.</a:t>
            </a:r>
          </a:p>
        </p:txBody>
      </p:sp>
      <p:pic>
        <p:nvPicPr>
          <p:cNvPr id="9" name="Picture 8" descr="A picture containing window, building, facade, apartment building&#10;&#10;Description automatically generated">
            <a:extLst>
              <a:ext uri="{FF2B5EF4-FFF2-40B4-BE49-F238E27FC236}">
                <a16:creationId xmlns:a16="http://schemas.microsoft.com/office/drawing/2014/main" id="{EE203F4D-B08C-4E20-5C7F-A94A57069FD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691071" y="3836486"/>
            <a:ext cx="4322219" cy="2413323"/>
          </a:xfrm>
          <a:prstGeom prst="rect">
            <a:avLst/>
          </a:prstGeom>
          <a:ln w="28575">
            <a:solidFill>
              <a:srgbClr val="203864"/>
            </a:solidFill>
          </a:ln>
        </p:spPr>
      </p:pic>
      <p:pic>
        <p:nvPicPr>
          <p:cNvPr id="11" name="Picture 10" descr="A picture containing building, outdoor, sky, cloud&#10;&#10;Description automatically generated">
            <a:extLst>
              <a:ext uri="{FF2B5EF4-FFF2-40B4-BE49-F238E27FC236}">
                <a16:creationId xmlns:a16="http://schemas.microsoft.com/office/drawing/2014/main" id="{AC46B3BC-12E3-E776-1F96-A9A70303618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91071" y="735977"/>
            <a:ext cx="4322220" cy="2985632"/>
          </a:xfrm>
          <a:prstGeom prst="rect">
            <a:avLst/>
          </a:prstGeom>
          <a:ln w="28575">
            <a:solidFill>
              <a:srgbClr val="203864"/>
            </a:solidFill>
          </a:ln>
        </p:spPr>
      </p:pic>
    </p:spTree>
    <p:extLst>
      <p:ext uri="{BB962C8B-B14F-4D97-AF65-F5344CB8AC3E}">
        <p14:creationId xmlns:p14="http://schemas.microsoft.com/office/powerpoint/2010/main" val="290920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32C8-F7EA-A6DC-B2CF-2F508093906F}"/>
              </a:ext>
            </a:extLst>
          </p:cNvPr>
          <p:cNvSpPr>
            <a:spLocks noGrp="1"/>
          </p:cNvSpPr>
          <p:nvPr>
            <p:ph type="title"/>
          </p:nvPr>
        </p:nvSpPr>
        <p:spPr/>
        <p:txBody>
          <a:bodyPr/>
          <a:lstStyle/>
          <a:p>
            <a:r>
              <a:rPr lang="en-US" dirty="0"/>
              <a:t>Area Map with Competitive Overview</a:t>
            </a:r>
          </a:p>
        </p:txBody>
      </p:sp>
      <p:sp>
        <p:nvSpPr>
          <p:cNvPr id="3" name="Text Placeholder 2">
            <a:extLst>
              <a:ext uri="{FF2B5EF4-FFF2-40B4-BE49-F238E27FC236}">
                <a16:creationId xmlns:a16="http://schemas.microsoft.com/office/drawing/2014/main" id="{E9836283-38CE-8FFD-C235-379F3CB4736B}"/>
              </a:ext>
            </a:extLst>
          </p:cNvPr>
          <p:cNvSpPr>
            <a:spLocks noGrp="1"/>
          </p:cNvSpPr>
          <p:nvPr>
            <p:ph type="body" sz="quarter" idx="12"/>
          </p:nvPr>
        </p:nvSpPr>
        <p:spPr/>
        <p:txBody>
          <a:bodyPr wrap="square">
            <a:noAutofit/>
          </a:bodyPr>
          <a:lstStyle/>
          <a:p>
            <a:r>
              <a:rPr lang="en-US" dirty="0"/>
              <a:t>THE AREA MAP WITH COMPETITIVE OVERVIEW WILL DIFFER BY PRODUCT TYPE – RETAIL MAY FOCUS ON COMPETITORS, DEVELOPERS MAY FOCUS ON OTHER LARGE PLAYERS THAT ARE CORNERING THE LOCAL MARKET, ETC. – BELOW EXAMPLE IS RETAIL</a:t>
            </a:r>
          </a:p>
        </p:txBody>
      </p:sp>
      <p:sp>
        <p:nvSpPr>
          <p:cNvPr id="4" name="Text Placeholder 3">
            <a:extLst>
              <a:ext uri="{FF2B5EF4-FFF2-40B4-BE49-F238E27FC236}">
                <a16:creationId xmlns:a16="http://schemas.microsoft.com/office/drawing/2014/main" id="{C95EB4B8-86BB-9C6E-F079-44699EEE218D}"/>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7D22B44E-E2A6-EFB1-EBE1-EF8BD8E91DF3}"/>
              </a:ext>
            </a:extLst>
          </p:cNvPr>
          <p:cNvSpPr>
            <a:spLocks noGrp="1"/>
          </p:cNvSpPr>
          <p:nvPr>
            <p:ph type="sldNum" sz="quarter" idx="4"/>
          </p:nvPr>
        </p:nvSpPr>
        <p:spPr/>
        <p:txBody>
          <a:bodyPr/>
          <a:lstStyle/>
          <a:p>
            <a:fld id="{E61CD752-E292-423E-BE47-88B7C6ECAE15}" type="slidenum">
              <a:rPr lang="en-US" smtClean="0"/>
              <a:t>3</a:t>
            </a:fld>
            <a:endParaRPr lang="en-US" dirty="0"/>
          </a:p>
        </p:txBody>
      </p:sp>
      <p:pic>
        <p:nvPicPr>
          <p:cNvPr id="1034" name="Picture 10">
            <a:extLst>
              <a:ext uri="{FF2B5EF4-FFF2-40B4-BE49-F238E27FC236}">
                <a16:creationId xmlns:a16="http://schemas.microsoft.com/office/drawing/2014/main" id="{24B977E9-D043-97C0-2422-A32E846EC85B}"/>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98120" y="1302414"/>
            <a:ext cx="11795760" cy="502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66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0BA0-13B0-C840-B47E-8DF26443005D}"/>
              </a:ext>
            </a:extLst>
          </p:cNvPr>
          <p:cNvSpPr>
            <a:spLocks noGrp="1"/>
          </p:cNvSpPr>
          <p:nvPr>
            <p:ph type="title"/>
          </p:nvPr>
        </p:nvSpPr>
        <p:spPr/>
        <p:txBody>
          <a:bodyPr/>
          <a:lstStyle/>
          <a:p>
            <a:r>
              <a:rPr lang="en-US" dirty="0"/>
              <a:t>Property Highlights</a:t>
            </a:r>
          </a:p>
        </p:txBody>
      </p:sp>
      <p:sp>
        <p:nvSpPr>
          <p:cNvPr id="3" name="Text Placeholder 2">
            <a:extLst>
              <a:ext uri="{FF2B5EF4-FFF2-40B4-BE49-F238E27FC236}">
                <a16:creationId xmlns:a16="http://schemas.microsoft.com/office/drawing/2014/main" id="{158F2A5A-1C82-4275-9413-68C4C152045D}"/>
              </a:ext>
            </a:extLst>
          </p:cNvPr>
          <p:cNvSpPr>
            <a:spLocks noGrp="1"/>
          </p:cNvSpPr>
          <p:nvPr>
            <p:ph type="body" sz="quarter" idx="12"/>
          </p:nvPr>
        </p:nvSpPr>
        <p:spPr>
          <a:xfrm>
            <a:off x="178711" y="735977"/>
            <a:ext cx="7223760" cy="5513832"/>
          </a:xfrm>
        </p:spPr>
        <p:txBody>
          <a:bodyPr>
            <a:normAutofit fontScale="92500" lnSpcReduction="20000"/>
          </a:bodyPr>
          <a:lstStyle/>
          <a:p>
            <a:pPr marL="0" indent="0">
              <a:lnSpc>
                <a:spcPct val="110000"/>
              </a:lnSpc>
              <a:spcBef>
                <a:spcPts val="0"/>
              </a:spcBef>
              <a:buNone/>
            </a:pPr>
            <a:r>
              <a:rPr lang="en-US" b="1" dirty="0"/>
              <a:t>Project History and Acquisition</a:t>
            </a:r>
          </a:p>
          <a:p>
            <a:pPr>
              <a:lnSpc>
                <a:spcPct val="110000"/>
              </a:lnSpc>
              <a:spcBef>
                <a:spcPts val="0"/>
              </a:spcBef>
            </a:pPr>
            <a:r>
              <a:rPr lang="en-US" dirty="0"/>
              <a:t>Present the history of the property, its size, location, and its history including any previous contractual obligations or recent transactions prior to yours.</a:t>
            </a:r>
          </a:p>
          <a:p>
            <a:pPr>
              <a:lnSpc>
                <a:spcPct val="110000"/>
              </a:lnSpc>
              <a:spcBef>
                <a:spcPts val="0"/>
              </a:spcBef>
            </a:pPr>
            <a:r>
              <a:rPr lang="en-US" dirty="0"/>
              <a:t>Explain the seller's current state and their plans post-closing.</a:t>
            </a:r>
          </a:p>
          <a:p>
            <a:pPr>
              <a:lnSpc>
                <a:spcPct val="110000"/>
              </a:lnSpc>
              <a:spcBef>
                <a:spcPts val="0"/>
              </a:spcBef>
            </a:pPr>
            <a:r>
              <a:rPr lang="en-US" dirty="0"/>
              <a:t>Discuss any potential challenges related to the project development or acquisition, including any delayed closings or other issues.</a:t>
            </a:r>
          </a:p>
          <a:p>
            <a:pPr>
              <a:lnSpc>
                <a:spcPct val="110000"/>
              </a:lnSpc>
              <a:spcBef>
                <a:spcPts val="0"/>
              </a:spcBef>
            </a:pPr>
            <a:r>
              <a:rPr lang="en-US" dirty="0"/>
              <a:t>If relevant, discuss any relevant local political factors such as entitlements and recent city council activity</a:t>
            </a:r>
          </a:p>
          <a:p>
            <a:pPr marL="0" indent="0">
              <a:lnSpc>
                <a:spcPct val="110000"/>
              </a:lnSpc>
              <a:spcBef>
                <a:spcPts val="0"/>
              </a:spcBef>
              <a:buNone/>
            </a:pPr>
            <a:endParaRPr lang="en-US" dirty="0"/>
          </a:p>
          <a:p>
            <a:pPr marL="0" indent="0">
              <a:lnSpc>
                <a:spcPct val="110000"/>
              </a:lnSpc>
              <a:spcBef>
                <a:spcPts val="0"/>
              </a:spcBef>
              <a:buNone/>
            </a:pPr>
            <a:r>
              <a:rPr lang="en-US" b="1" dirty="0"/>
              <a:t>Acquisition Structure</a:t>
            </a:r>
          </a:p>
          <a:p>
            <a:pPr>
              <a:lnSpc>
                <a:spcPct val="110000"/>
              </a:lnSpc>
              <a:spcBef>
                <a:spcPts val="0"/>
              </a:spcBef>
            </a:pPr>
            <a:r>
              <a:rPr lang="en-US" dirty="0"/>
              <a:t>Share the competitive state of the market and how your company has managed to secure the deal.</a:t>
            </a:r>
          </a:p>
          <a:p>
            <a:pPr>
              <a:lnSpc>
                <a:spcPct val="110000"/>
              </a:lnSpc>
              <a:spcBef>
                <a:spcPts val="0"/>
              </a:spcBef>
            </a:pPr>
            <a:r>
              <a:rPr lang="en-US" dirty="0"/>
              <a:t>Explain the structure of the acquisition, highlighting any innovative strategies used to avoid potential complications.</a:t>
            </a:r>
          </a:p>
          <a:p>
            <a:pPr>
              <a:lnSpc>
                <a:spcPct val="110000"/>
              </a:lnSpc>
              <a:spcBef>
                <a:spcPts val="0"/>
              </a:spcBef>
            </a:pPr>
            <a:r>
              <a:rPr lang="en-US" dirty="0"/>
              <a:t>Provide details of the acquisition price and any associated costs or negotiations.</a:t>
            </a:r>
          </a:p>
          <a:p>
            <a:pPr marL="0" indent="0">
              <a:lnSpc>
                <a:spcPct val="110000"/>
              </a:lnSpc>
              <a:spcBef>
                <a:spcPts val="0"/>
              </a:spcBef>
              <a:buNone/>
            </a:pPr>
            <a:endParaRPr lang="en-US" dirty="0"/>
          </a:p>
          <a:p>
            <a:pPr marL="0" indent="0">
              <a:lnSpc>
                <a:spcPct val="110000"/>
              </a:lnSpc>
              <a:spcBef>
                <a:spcPts val="0"/>
              </a:spcBef>
              <a:buNone/>
            </a:pPr>
            <a:r>
              <a:rPr lang="en-US" b="1" dirty="0"/>
              <a:t>Project Developers and Experience</a:t>
            </a:r>
          </a:p>
          <a:p>
            <a:pPr>
              <a:lnSpc>
                <a:spcPct val="110000"/>
              </a:lnSpc>
              <a:spcBef>
                <a:spcPts val="0"/>
              </a:spcBef>
            </a:pPr>
            <a:r>
              <a:rPr lang="en-US" dirty="0"/>
              <a:t>Highlight your team's track record and experience in managing similar projects.</a:t>
            </a:r>
          </a:p>
          <a:p>
            <a:pPr>
              <a:lnSpc>
                <a:spcPct val="110000"/>
              </a:lnSpc>
              <a:spcBef>
                <a:spcPts val="0"/>
              </a:spcBef>
            </a:pPr>
            <a:r>
              <a:rPr lang="en-US" dirty="0"/>
              <a:t>Detail the current stage of the project, including any recent milestones achieved or upcoming steps.</a:t>
            </a:r>
          </a:p>
          <a:p>
            <a:pPr>
              <a:lnSpc>
                <a:spcPct val="110000"/>
              </a:lnSpc>
              <a:spcBef>
                <a:spcPts val="0"/>
              </a:spcBef>
            </a:pPr>
            <a:r>
              <a:rPr lang="en-US" dirty="0"/>
              <a:t>Provide an estimated timeline for construction, occupancy, and rental commencement.</a:t>
            </a:r>
          </a:p>
          <a:p>
            <a:pPr marL="0" indent="0">
              <a:lnSpc>
                <a:spcPct val="110000"/>
              </a:lnSpc>
              <a:spcBef>
                <a:spcPts val="0"/>
              </a:spcBef>
              <a:buNone/>
            </a:pPr>
            <a:endParaRPr lang="en-US" dirty="0"/>
          </a:p>
          <a:p>
            <a:pPr marL="0" indent="0">
              <a:lnSpc>
                <a:spcPct val="110000"/>
              </a:lnSpc>
              <a:spcBef>
                <a:spcPts val="0"/>
              </a:spcBef>
              <a:buNone/>
            </a:pPr>
            <a:r>
              <a:rPr lang="en-US" b="1" dirty="0"/>
              <a:t>Financial Targets and Strategy</a:t>
            </a:r>
          </a:p>
          <a:p>
            <a:pPr>
              <a:lnSpc>
                <a:spcPct val="110000"/>
              </a:lnSpc>
              <a:spcBef>
                <a:spcPts val="0"/>
              </a:spcBef>
            </a:pPr>
            <a:r>
              <a:rPr lang="en-US" dirty="0"/>
              <a:t>Outline the financial strategy, including the intended use of the property and any key tenants.</a:t>
            </a:r>
          </a:p>
          <a:p>
            <a:pPr>
              <a:lnSpc>
                <a:spcPct val="110000"/>
              </a:lnSpc>
              <a:spcBef>
                <a:spcPts val="0"/>
              </a:spcBef>
            </a:pPr>
            <a:r>
              <a:rPr lang="en-US" dirty="0"/>
              <a:t>Share anticipated financial returns, detailing key metrics such as cash-on-cash returns, cap rates, IRR, NPV, etc.</a:t>
            </a:r>
          </a:p>
          <a:p>
            <a:pPr>
              <a:lnSpc>
                <a:spcPct val="110000"/>
              </a:lnSpc>
              <a:spcBef>
                <a:spcPts val="0"/>
              </a:spcBef>
            </a:pPr>
            <a:r>
              <a:rPr lang="en-US" dirty="0"/>
              <a:t>Discuss any additional financial opportunities not included in the base case projections.</a:t>
            </a:r>
          </a:p>
        </p:txBody>
      </p:sp>
      <p:sp>
        <p:nvSpPr>
          <p:cNvPr id="4" name="Text Placeholder 3">
            <a:extLst>
              <a:ext uri="{FF2B5EF4-FFF2-40B4-BE49-F238E27FC236}">
                <a16:creationId xmlns:a16="http://schemas.microsoft.com/office/drawing/2014/main" id="{30E4E15C-1BC4-773B-1EFD-34F60BA3A009}"/>
              </a:ext>
            </a:extLst>
          </p:cNvPr>
          <p:cNvSpPr>
            <a:spLocks noGrp="1"/>
          </p:cNvSpPr>
          <p:nvPr>
            <p:ph type="body" sz="quarter" idx="14"/>
          </p:nvPr>
        </p:nvSpPr>
        <p:spPr>
          <a:xfrm>
            <a:off x="178711" y="6364687"/>
            <a:ext cx="11095841" cy="420624"/>
          </a:xfrm>
        </p:spPr>
        <p:txBody>
          <a:bodyPr/>
          <a:lstStyle/>
          <a:p>
            <a:endParaRPr lang="en-US" dirty="0"/>
          </a:p>
        </p:txBody>
      </p:sp>
      <p:sp>
        <p:nvSpPr>
          <p:cNvPr id="5" name="Slide Number Placeholder 4">
            <a:extLst>
              <a:ext uri="{FF2B5EF4-FFF2-40B4-BE49-F238E27FC236}">
                <a16:creationId xmlns:a16="http://schemas.microsoft.com/office/drawing/2014/main" id="{BFA0D21E-D4C1-E228-1E18-241D2B973745}"/>
              </a:ext>
            </a:extLst>
          </p:cNvPr>
          <p:cNvSpPr>
            <a:spLocks noGrp="1"/>
          </p:cNvSpPr>
          <p:nvPr>
            <p:ph type="sldNum" sz="quarter" idx="4"/>
          </p:nvPr>
        </p:nvSpPr>
        <p:spPr>
          <a:xfrm>
            <a:off x="11466576" y="6364687"/>
            <a:ext cx="546714" cy="420624"/>
          </a:xfrm>
        </p:spPr>
        <p:txBody>
          <a:bodyPr/>
          <a:lstStyle/>
          <a:p>
            <a:fld id="{E61CD752-E292-423E-BE47-88B7C6ECAE15}" type="slidenum">
              <a:rPr lang="en-US" smtClean="0"/>
              <a:t>4</a:t>
            </a:fld>
            <a:endParaRPr lang="en-US" dirty="0"/>
          </a:p>
        </p:txBody>
      </p:sp>
      <p:pic>
        <p:nvPicPr>
          <p:cNvPr id="7" name="Picture 6" descr="A picture containing indoor, interior design, floor, ceiling&#10;&#10;Description automatically generated">
            <a:extLst>
              <a:ext uri="{FF2B5EF4-FFF2-40B4-BE49-F238E27FC236}">
                <a16:creationId xmlns:a16="http://schemas.microsoft.com/office/drawing/2014/main" id="{B076195E-79B2-AFE8-B34B-F6411CDAD0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88178" y="735977"/>
            <a:ext cx="4325112" cy="2432875"/>
          </a:xfrm>
          <a:prstGeom prst="rect">
            <a:avLst/>
          </a:prstGeom>
          <a:ln w="28575">
            <a:solidFill>
              <a:srgbClr val="203864"/>
            </a:solidFill>
          </a:ln>
        </p:spPr>
      </p:pic>
      <p:pic>
        <p:nvPicPr>
          <p:cNvPr id="9" name="Picture 8" descr="A kitchen with white cabinets and a glass table&#10;&#10;Description automatically generated with low confidence">
            <a:extLst>
              <a:ext uri="{FF2B5EF4-FFF2-40B4-BE49-F238E27FC236}">
                <a16:creationId xmlns:a16="http://schemas.microsoft.com/office/drawing/2014/main" id="{3CC8D3CF-4F9E-9553-8C5A-A8A7B4D9CA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88178" y="3363108"/>
            <a:ext cx="4325112" cy="2886701"/>
          </a:xfrm>
          <a:prstGeom prst="rect">
            <a:avLst/>
          </a:prstGeom>
          <a:ln w="28575">
            <a:solidFill>
              <a:srgbClr val="203864"/>
            </a:solidFill>
          </a:ln>
        </p:spPr>
      </p:pic>
    </p:spTree>
    <p:extLst>
      <p:ext uri="{BB962C8B-B14F-4D97-AF65-F5344CB8AC3E}">
        <p14:creationId xmlns:p14="http://schemas.microsoft.com/office/powerpoint/2010/main" val="84909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CA739-6022-86BD-5649-79234ED3247A}"/>
              </a:ext>
            </a:extLst>
          </p:cNvPr>
          <p:cNvSpPr>
            <a:spLocks noGrp="1"/>
          </p:cNvSpPr>
          <p:nvPr>
            <p:ph type="title"/>
          </p:nvPr>
        </p:nvSpPr>
        <p:spPr/>
        <p:txBody>
          <a:bodyPr/>
          <a:lstStyle/>
          <a:p>
            <a:r>
              <a:rPr lang="en-US" dirty="0"/>
              <a:t>Transaction Summary</a:t>
            </a:r>
          </a:p>
        </p:txBody>
      </p:sp>
      <p:sp>
        <p:nvSpPr>
          <p:cNvPr id="3" name="Text Placeholder 2">
            <a:extLst>
              <a:ext uri="{FF2B5EF4-FFF2-40B4-BE49-F238E27FC236}">
                <a16:creationId xmlns:a16="http://schemas.microsoft.com/office/drawing/2014/main" id="{E4A58742-C67A-F68C-2910-71C012B1CE3A}"/>
              </a:ext>
            </a:extLst>
          </p:cNvPr>
          <p:cNvSpPr>
            <a:spLocks noGrp="1"/>
          </p:cNvSpPr>
          <p:nvPr>
            <p:ph type="body" sz="quarter" idx="12"/>
          </p:nvPr>
        </p:nvSpPr>
        <p:spPr>
          <a:xfrm>
            <a:off x="178711" y="735976"/>
            <a:ext cx="11832336" cy="544671"/>
          </a:xfrm>
        </p:spPr>
        <p:txBody>
          <a:bodyPr>
            <a:noAutofit/>
          </a:bodyPr>
          <a:lstStyle/>
          <a:p>
            <a:r>
              <a:rPr lang="en-US" dirty="0"/>
              <a:t>CALL OUT KEY METRICS OF THE UNDERWRITING SUCH AS CAP RATE AND FEEL FREE TO ALSO NOTE KEY STRATEGIC OBJECTIVES, E.G. VALUE ADD, YIELD PLAY, ETC. NUMBERS BELOW ARE ILLUSTRATIVE FOR PRESENTATION PURPOSES ONLY AND DO NOT REFLECT REAL DEAL TERMS.</a:t>
            </a:r>
          </a:p>
        </p:txBody>
      </p:sp>
      <p:sp>
        <p:nvSpPr>
          <p:cNvPr id="4" name="Text Placeholder 3">
            <a:extLst>
              <a:ext uri="{FF2B5EF4-FFF2-40B4-BE49-F238E27FC236}">
                <a16:creationId xmlns:a16="http://schemas.microsoft.com/office/drawing/2014/main" id="{F6D5653F-81B8-42C0-5A81-80B0B457376C}"/>
              </a:ext>
            </a:extLst>
          </p:cNvPr>
          <p:cNvSpPr>
            <a:spLocks noGrp="1"/>
          </p:cNvSpPr>
          <p:nvPr>
            <p:ph type="body" sz="quarter" idx="14"/>
          </p:nvPr>
        </p:nvSpPr>
        <p:spPr/>
        <p:txBody>
          <a:bodyPr/>
          <a:lstStyle/>
          <a:p>
            <a:r>
              <a:rPr lang="en-US" dirty="0"/>
              <a:t>Numbers are illustrative for presentation purposes only and do not tie out across the presentation. In a real investor memo, they should definitely all tie out everywhere.</a:t>
            </a:r>
          </a:p>
        </p:txBody>
      </p:sp>
      <p:sp>
        <p:nvSpPr>
          <p:cNvPr id="5" name="Slide Number Placeholder 4">
            <a:extLst>
              <a:ext uri="{FF2B5EF4-FFF2-40B4-BE49-F238E27FC236}">
                <a16:creationId xmlns:a16="http://schemas.microsoft.com/office/drawing/2014/main" id="{4314F1D3-DF08-3637-840B-C6B73FE397A3}"/>
              </a:ext>
            </a:extLst>
          </p:cNvPr>
          <p:cNvSpPr>
            <a:spLocks noGrp="1"/>
          </p:cNvSpPr>
          <p:nvPr>
            <p:ph type="sldNum" sz="quarter" idx="4"/>
          </p:nvPr>
        </p:nvSpPr>
        <p:spPr/>
        <p:txBody>
          <a:bodyPr/>
          <a:lstStyle/>
          <a:p>
            <a:fld id="{E61CD752-E292-423E-BE47-88B7C6ECAE15}" type="slidenum">
              <a:rPr lang="en-US" smtClean="0"/>
              <a:t>5</a:t>
            </a:fld>
            <a:endParaRPr lang="en-US" dirty="0"/>
          </a:p>
        </p:txBody>
      </p:sp>
      <p:pic>
        <p:nvPicPr>
          <p:cNvPr id="14" name="Picture 13">
            <a:extLst>
              <a:ext uri="{FF2B5EF4-FFF2-40B4-BE49-F238E27FC236}">
                <a16:creationId xmlns:a16="http://schemas.microsoft.com/office/drawing/2014/main" id="{47217A1A-6653-CE67-8EBF-6C8A4A32A100}"/>
              </a:ext>
            </a:extLst>
          </p:cNvPr>
          <p:cNvPicPr>
            <a:picLocks noChangeAspect="1"/>
          </p:cNvPicPr>
          <p:nvPr/>
        </p:nvPicPr>
        <p:blipFill>
          <a:blip r:embed="rId2"/>
          <a:stretch>
            <a:fillRect/>
          </a:stretch>
        </p:blipFill>
        <p:spPr>
          <a:xfrm>
            <a:off x="198120" y="1368425"/>
            <a:ext cx="11795760" cy="4345284"/>
          </a:xfrm>
          <a:prstGeom prst="rect">
            <a:avLst/>
          </a:prstGeom>
        </p:spPr>
      </p:pic>
    </p:spTree>
    <p:extLst>
      <p:ext uri="{BB962C8B-B14F-4D97-AF65-F5344CB8AC3E}">
        <p14:creationId xmlns:p14="http://schemas.microsoft.com/office/powerpoint/2010/main" val="3569846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4AC6-AB16-AD32-38AB-2C39DCCA9E8A}"/>
              </a:ext>
            </a:extLst>
          </p:cNvPr>
          <p:cNvSpPr>
            <a:spLocks noGrp="1"/>
          </p:cNvSpPr>
          <p:nvPr>
            <p:ph type="title"/>
          </p:nvPr>
        </p:nvSpPr>
        <p:spPr/>
        <p:txBody>
          <a:bodyPr/>
          <a:lstStyle/>
          <a:p>
            <a:r>
              <a:rPr lang="en-US" dirty="0"/>
              <a:t>Operational Assumptions</a:t>
            </a:r>
          </a:p>
        </p:txBody>
      </p:sp>
      <p:sp>
        <p:nvSpPr>
          <p:cNvPr id="3" name="Text Placeholder 2">
            <a:extLst>
              <a:ext uri="{FF2B5EF4-FFF2-40B4-BE49-F238E27FC236}">
                <a16:creationId xmlns:a16="http://schemas.microsoft.com/office/drawing/2014/main" id="{AF7BA66B-60A1-CC19-A033-0AD4566D7AD2}"/>
              </a:ext>
            </a:extLst>
          </p:cNvPr>
          <p:cNvSpPr>
            <a:spLocks noGrp="1"/>
          </p:cNvSpPr>
          <p:nvPr>
            <p:ph type="body" sz="quarter" idx="12"/>
          </p:nvPr>
        </p:nvSpPr>
        <p:spPr>
          <a:xfrm>
            <a:off x="178711" y="735977"/>
            <a:ext cx="7223760" cy="5513832"/>
          </a:xfrm>
        </p:spPr>
        <p:txBody>
          <a:bodyPr>
            <a:normAutofit fontScale="92500" lnSpcReduction="10000"/>
          </a:bodyPr>
          <a:lstStyle/>
          <a:p>
            <a:pPr marL="0" indent="0">
              <a:lnSpc>
                <a:spcPct val="120000"/>
              </a:lnSpc>
              <a:spcBef>
                <a:spcPts val="0"/>
              </a:spcBef>
              <a:buNone/>
            </a:pPr>
            <a:r>
              <a:rPr lang="en-US" b="1" dirty="0"/>
              <a:t>Feasibility and Cost Assumptions</a:t>
            </a:r>
          </a:p>
          <a:p>
            <a:pPr>
              <a:lnSpc>
                <a:spcPct val="120000"/>
              </a:lnSpc>
              <a:spcBef>
                <a:spcPts val="0"/>
              </a:spcBef>
            </a:pPr>
            <a:r>
              <a:rPr lang="en-US" dirty="0"/>
              <a:t>Discuss the various phases of development and indicate who is responsible for feasibility and cost estimates.</a:t>
            </a:r>
          </a:p>
          <a:p>
            <a:pPr>
              <a:lnSpc>
                <a:spcPct val="120000"/>
              </a:lnSpc>
              <a:spcBef>
                <a:spcPts val="0"/>
              </a:spcBef>
            </a:pPr>
            <a:r>
              <a:rPr lang="en-US" dirty="0"/>
              <a:t>Detail the proposed layout of the property and the intended use for each space, including the lease term, rental rates, and tenant improvement (TI) allowance for each suite.</a:t>
            </a:r>
          </a:p>
          <a:p>
            <a:pPr>
              <a:lnSpc>
                <a:spcPct val="120000"/>
              </a:lnSpc>
              <a:spcBef>
                <a:spcPts val="0"/>
              </a:spcBef>
            </a:pPr>
            <a:r>
              <a:rPr lang="en-US" dirty="0"/>
              <a:t>Share specific design or construction strategies that take advantage of the property's existing features.</a:t>
            </a:r>
          </a:p>
          <a:p>
            <a:pPr>
              <a:lnSpc>
                <a:spcPct val="120000"/>
              </a:lnSpc>
              <a:spcBef>
                <a:spcPts val="0"/>
              </a:spcBef>
            </a:pPr>
            <a:endParaRPr lang="en-US" dirty="0"/>
          </a:p>
          <a:p>
            <a:pPr marL="0" indent="0">
              <a:lnSpc>
                <a:spcPct val="120000"/>
              </a:lnSpc>
              <a:spcBef>
                <a:spcPts val="0"/>
              </a:spcBef>
              <a:buNone/>
            </a:pPr>
            <a:r>
              <a:rPr lang="en-US" b="1" dirty="0"/>
              <a:t>Financial and Lease Assumptions</a:t>
            </a:r>
          </a:p>
          <a:p>
            <a:pPr>
              <a:lnSpc>
                <a:spcPct val="120000"/>
              </a:lnSpc>
              <a:spcBef>
                <a:spcPts val="0"/>
              </a:spcBef>
            </a:pPr>
            <a:r>
              <a:rPr lang="en-US" dirty="0"/>
              <a:t>Outline the landlord's expected expenses, including capex costs and TI allowances.</a:t>
            </a:r>
          </a:p>
          <a:p>
            <a:pPr>
              <a:lnSpc>
                <a:spcPct val="120000"/>
              </a:lnSpc>
              <a:spcBef>
                <a:spcPts val="0"/>
              </a:spcBef>
            </a:pPr>
            <a:r>
              <a:rPr lang="en-US" dirty="0"/>
              <a:t>Compare the assumed rental rates to current market rates in the local submarket.</a:t>
            </a:r>
          </a:p>
          <a:p>
            <a:pPr>
              <a:lnSpc>
                <a:spcPct val="120000"/>
              </a:lnSpc>
              <a:spcBef>
                <a:spcPts val="0"/>
              </a:spcBef>
            </a:pPr>
            <a:r>
              <a:rPr lang="en-US" dirty="0"/>
              <a:t>If applicable, share any validation of the rental rates from key tenants or based on comparable properties.</a:t>
            </a:r>
          </a:p>
          <a:p>
            <a:pPr>
              <a:lnSpc>
                <a:spcPct val="120000"/>
              </a:lnSpc>
              <a:spcBef>
                <a:spcPts val="0"/>
              </a:spcBef>
            </a:pPr>
            <a:endParaRPr lang="en-US" dirty="0"/>
          </a:p>
          <a:p>
            <a:pPr marL="0" indent="0">
              <a:lnSpc>
                <a:spcPct val="120000"/>
              </a:lnSpc>
              <a:spcBef>
                <a:spcPts val="0"/>
              </a:spcBef>
              <a:buNone/>
            </a:pPr>
            <a:r>
              <a:rPr lang="en-US" b="1" dirty="0"/>
              <a:t>Lease Occupancy and Capex Assumptions</a:t>
            </a:r>
          </a:p>
          <a:p>
            <a:pPr>
              <a:lnSpc>
                <a:spcPct val="120000"/>
              </a:lnSpc>
              <a:spcBef>
                <a:spcPts val="0"/>
              </a:spcBef>
            </a:pPr>
            <a:r>
              <a:rPr lang="en-US" dirty="0"/>
              <a:t>Explain any terms related to additional TI needs and the related return on investment.</a:t>
            </a:r>
          </a:p>
          <a:p>
            <a:pPr>
              <a:lnSpc>
                <a:spcPct val="120000"/>
              </a:lnSpc>
              <a:spcBef>
                <a:spcPts val="0"/>
              </a:spcBef>
            </a:pPr>
            <a:r>
              <a:rPr lang="en-US" dirty="0"/>
              <a:t>Provide projected occupancy dates for key tenants and overall property, including assumptions about construction timelines and lease-up periods.</a:t>
            </a:r>
          </a:p>
          <a:p>
            <a:pPr>
              <a:lnSpc>
                <a:spcPct val="120000"/>
              </a:lnSpc>
              <a:spcBef>
                <a:spcPts val="0"/>
              </a:spcBef>
            </a:pPr>
            <a:r>
              <a:rPr lang="en-US" dirty="0"/>
              <a:t>Discuss any allowances or concessions included in your lease assumptions.</a:t>
            </a:r>
          </a:p>
          <a:p>
            <a:pPr>
              <a:lnSpc>
                <a:spcPct val="120000"/>
              </a:lnSpc>
              <a:spcBef>
                <a:spcPts val="0"/>
              </a:spcBef>
            </a:pPr>
            <a:endParaRPr lang="en-US" dirty="0"/>
          </a:p>
          <a:p>
            <a:pPr marL="0" indent="0">
              <a:lnSpc>
                <a:spcPct val="120000"/>
              </a:lnSpc>
              <a:spcBef>
                <a:spcPts val="0"/>
              </a:spcBef>
              <a:buNone/>
            </a:pPr>
            <a:r>
              <a:rPr lang="en-US" b="1" dirty="0"/>
              <a:t>Investment Assumptions</a:t>
            </a:r>
          </a:p>
          <a:p>
            <a:pPr>
              <a:lnSpc>
                <a:spcPct val="120000"/>
              </a:lnSpc>
              <a:spcBef>
                <a:spcPts val="0"/>
              </a:spcBef>
            </a:pPr>
            <a:r>
              <a:rPr lang="en-US" dirty="0"/>
              <a:t>Detail the total anticipated initial capital expenditures and additional investments, including tenant improvements and leasing commissions.</a:t>
            </a:r>
          </a:p>
        </p:txBody>
      </p:sp>
      <p:sp>
        <p:nvSpPr>
          <p:cNvPr id="4" name="Text Placeholder 3">
            <a:extLst>
              <a:ext uri="{FF2B5EF4-FFF2-40B4-BE49-F238E27FC236}">
                <a16:creationId xmlns:a16="http://schemas.microsoft.com/office/drawing/2014/main" id="{0B6C5D0E-FA99-E694-D77E-30A0D6A93E8C}"/>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A4F88E45-0079-9734-EAFA-63C97D245EA5}"/>
              </a:ext>
            </a:extLst>
          </p:cNvPr>
          <p:cNvSpPr>
            <a:spLocks noGrp="1"/>
          </p:cNvSpPr>
          <p:nvPr>
            <p:ph type="sldNum" sz="quarter" idx="4"/>
          </p:nvPr>
        </p:nvSpPr>
        <p:spPr>
          <a:xfrm>
            <a:off x="11466576" y="6364687"/>
            <a:ext cx="546714" cy="420624"/>
          </a:xfrm>
        </p:spPr>
        <p:txBody>
          <a:bodyPr/>
          <a:lstStyle/>
          <a:p>
            <a:fld id="{E61CD752-E292-423E-BE47-88B7C6ECAE15}" type="slidenum">
              <a:rPr lang="en-US" smtClean="0"/>
              <a:t>6</a:t>
            </a:fld>
            <a:endParaRPr lang="en-US" dirty="0"/>
          </a:p>
        </p:txBody>
      </p:sp>
      <p:pic>
        <p:nvPicPr>
          <p:cNvPr id="2050" name="Picture 2" descr="2,600+ Floor Plan Blueprint Stock Photos, Pictures &amp; Royalty-Free Images -  iStock | Office floor plan blueprint">
            <a:extLst>
              <a:ext uri="{FF2B5EF4-FFF2-40B4-BE49-F238E27FC236}">
                <a16:creationId xmlns:a16="http://schemas.microsoft.com/office/drawing/2014/main" id="{7CF6827E-01EA-435F-F490-1E6AB99D9F3D}"/>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688178" y="735977"/>
            <a:ext cx="4325112" cy="2870213"/>
          </a:xfrm>
          <a:prstGeom prst="rect">
            <a:avLst/>
          </a:prstGeom>
          <a:noFill/>
          <a:ln w="28575">
            <a:solidFill>
              <a:srgbClr val="203864"/>
            </a:solidFill>
          </a:ln>
          <a:extLst>
            <a:ext uri="{909E8E84-426E-40DD-AFC4-6F175D3DCCD1}">
              <a14:hiddenFill xmlns:a14="http://schemas.microsoft.com/office/drawing/2010/main">
                <a:solidFill>
                  <a:srgbClr val="FFFFFF"/>
                </a:solidFill>
              </a14:hiddenFill>
            </a:ext>
          </a:extLst>
        </p:spPr>
      </p:pic>
      <p:pic>
        <p:nvPicPr>
          <p:cNvPr id="2052" name="Picture 4" descr="Plantation Dr @ Gladstone Dr, Fredericksburg, VA 22406 - England Run  Commercial Site | LoopNet">
            <a:extLst>
              <a:ext uri="{FF2B5EF4-FFF2-40B4-BE49-F238E27FC236}">
                <a16:creationId xmlns:a16="http://schemas.microsoft.com/office/drawing/2014/main" id="{3507B154-4E85-C067-9D7C-8BDBD8743D54}"/>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688178" y="3718104"/>
            <a:ext cx="4325112" cy="2531705"/>
          </a:xfrm>
          <a:prstGeom prst="rect">
            <a:avLst/>
          </a:prstGeom>
          <a:noFill/>
          <a:ln w="28575">
            <a:solidFill>
              <a:srgbClr val="20386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32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4AC6-AB16-AD32-38AB-2C39DCCA9E8A}"/>
              </a:ext>
            </a:extLst>
          </p:cNvPr>
          <p:cNvSpPr>
            <a:spLocks noGrp="1"/>
          </p:cNvSpPr>
          <p:nvPr>
            <p:ph type="title"/>
          </p:nvPr>
        </p:nvSpPr>
        <p:spPr/>
        <p:txBody>
          <a:bodyPr/>
          <a:lstStyle/>
          <a:p>
            <a:r>
              <a:rPr lang="en-US" dirty="0"/>
              <a:t>Historical and Pro Forma Deal Timeline</a:t>
            </a:r>
          </a:p>
        </p:txBody>
      </p:sp>
      <p:sp>
        <p:nvSpPr>
          <p:cNvPr id="4" name="Text Placeholder 3">
            <a:extLst>
              <a:ext uri="{FF2B5EF4-FFF2-40B4-BE49-F238E27FC236}">
                <a16:creationId xmlns:a16="http://schemas.microsoft.com/office/drawing/2014/main" id="{0B6C5D0E-FA99-E694-D77E-30A0D6A93E8C}"/>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A4F88E45-0079-9734-EAFA-63C97D245EA5}"/>
              </a:ext>
            </a:extLst>
          </p:cNvPr>
          <p:cNvSpPr>
            <a:spLocks noGrp="1"/>
          </p:cNvSpPr>
          <p:nvPr>
            <p:ph type="sldNum" sz="quarter" idx="4"/>
          </p:nvPr>
        </p:nvSpPr>
        <p:spPr>
          <a:xfrm>
            <a:off x="11466576" y="6364687"/>
            <a:ext cx="546714" cy="420624"/>
          </a:xfrm>
        </p:spPr>
        <p:txBody>
          <a:bodyPr/>
          <a:lstStyle/>
          <a:p>
            <a:fld id="{E61CD752-E292-423E-BE47-88B7C6ECAE15}" type="slidenum">
              <a:rPr lang="en-US" smtClean="0"/>
              <a:t>7</a:t>
            </a:fld>
            <a:endParaRPr lang="en-US" dirty="0"/>
          </a:p>
        </p:txBody>
      </p:sp>
      <p:sp>
        <p:nvSpPr>
          <p:cNvPr id="7" name="TextBox 6">
            <a:extLst>
              <a:ext uri="{FF2B5EF4-FFF2-40B4-BE49-F238E27FC236}">
                <a16:creationId xmlns:a16="http://schemas.microsoft.com/office/drawing/2014/main" id="{FE848BB8-06E2-B153-5369-55D77D9EE394}"/>
              </a:ext>
            </a:extLst>
          </p:cNvPr>
          <p:cNvSpPr txBox="1"/>
          <p:nvPr/>
        </p:nvSpPr>
        <p:spPr>
          <a:xfrm>
            <a:off x="336780" y="1473918"/>
            <a:ext cx="3933369" cy="2031325"/>
          </a:xfrm>
          <a:prstGeom prst="rect">
            <a:avLst/>
          </a:prstGeom>
          <a:noFill/>
          <a:ln w="19050">
            <a:solidFill>
              <a:srgbClr val="203864"/>
            </a:solidFill>
          </a:ln>
        </p:spPr>
        <p:txBody>
          <a:bodyPr wrap="square" rtlCol="0">
            <a:spAutoFit/>
          </a:bodyPr>
          <a:lstStyle/>
          <a:p>
            <a:r>
              <a:rPr lang="en-US" sz="1400" b="1" dirty="0"/>
              <a:t>Past Specific Date (</a:t>
            </a:r>
            <a:r>
              <a:rPr lang="en-US" sz="1400" b="1" dirty="0" err="1"/>
              <a:t>Mmm</a:t>
            </a:r>
            <a:r>
              <a:rPr lang="en-US" sz="1400" b="1" dirty="0"/>
              <a:t> ‘YY)</a:t>
            </a:r>
          </a:p>
          <a:p>
            <a:pPr marL="285750" indent="-285750">
              <a:buFont typeface="Arial" panose="020B0604020202020204" pitchFamily="34" charset="0"/>
              <a:buChar char="•"/>
            </a:pPr>
            <a:r>
              <a:rPr lang="en-US" sz="1400" dirty="0"/>
              <a:t>Callout events on the timeline</a:t>
            </a:r>
          </a:p>
          <a:p>
            <a:pPr marL="285750" indent="-285750">
              <a:buFont typeface="Arial" panose="020B0604020202020204" pitchFamily="34" charset="0"/>
              <a:buChar char="•"/>
            </a:pPr>
            <a:r>
              <a:rPr lang="en-US" sz="1400" dirty="0"/>
              <a:t>Using boxes like this</a:t>
            </a:r>
          </a:p>
          <a:p>
            <a:pPr marL="285750" indent="-285750">
              <a:buFont typeface="Arial" panose="020B0604020202020204" pitchFamily="34" charset="0"/>
              <a:buChar char="•"/>
            </a:pPr>
            <a:r>
              <a:rPr lang="en-US" sz="1400" dirty="0"/>
              <a:t>The dark boxes can represent dates that are in the past</a:t>
            </a:r>
          </a:p>
          <a:p>
            <a:pPr marL="285750" indent="-285750">
              <a:buFont typeface="Arial" panose="020B0604020202020204" pitchFamily="34" charset="0"/>
              <a:buChar char="•"/>
            </a:pPr>
            <a:r>
              <a:rPr lang="en-US" sz="1400" dirty="0"/>
              <a:t>The light boxes can represent dates that are in the future</a:t>
            </a:r>
          </a:p>
          <a:p>
            <a:pPr marL="285750" indent="-285750">
              <a:buFont typeface="Arial" panose="020B0604020202020204" pitchFamily="34" charset="0"/>
              <a:buChar char="•"/>
            </a:pPr>
            <a:r>
              <a:rPr lang="en-US" sz="1400" dirty="0"/>
              <a:t>You can use straight lines like the one under this box to indicate specific dates</a:t>
            </a:r>
          </a:p>
        </p:txBody>
      </p:sp>
      <p:graphicFrame>
        <p:nvGraphicFramePr>
          <p:cNvPr id="8" name="Table 12">
            <a:extLst>
              <a:ext uri="{FF2B5EF4-FFF2-40B4-BE49-F238E27FC236}">
                <a16:creationId xmlns:a16="http://schemas.microsoft.com/office/drawing/2014/main" id="{6AB72E40-09A1-51DB-911C-1E5867FADCA2}"/>
              </a:ext>
            </a:extLst>
          </p:cNvPr>
          <p:cNvGraphicFramePr>
            <a:graphicFrameLocks noGrp="1"/>
          </p:cNvGraphicFramePr>
          <p:nvPr>
            <p:extLst>
              <p:ext uri="{D42A27DB-BD31-4B8C-83A1-F6EECF244321}">
                <p14:modId xmlns:p14="http://schemas.microsoft.com/office/powerpoint/2010/main" val="1096425350"/>
              </p:ext>
            </p:extLst>
          </p:nvPr>
        </p:nvGraphicFramePr>
        <p:xfrm>
          <a:off x="609600" y="3989947"/>
          <a:ext cx="10972800" cy="37084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681059877"/>
                    </a:ext>
                  </a:extLst>
                </a:gridCol>
                <a:gridCol w="914400">
                  <a:extLst>
                    <a:ext uri="{9D8B030D-6E8A-4147-A177-3AD203B41FA5}">
                      <a16:colId xmlns:a16="http://schemas.microsoft.com/office/drawing/2014/main" val="2213865099"/>
                    </a:ext>
                  </a:extLst>
                </a:gridCol>
                <a:gridCol w="914400">
                  <a:extLst>
                    <a:ext uri="{9D8B030D-6E8A-4147-A177-3AD203B41FA5}">
                      <a16:colId xmlns:a16="http://schemas.microsoft.com/office/drawing/2014/main" val="1352562305"/>
                    </a:ext>
                  </a:extLst>
                </a:gridCol>
                <a:gridCol w="914400">
                  <a:extLst>
                    <a:ext uri="{9D8B030D-6E8A-4147-A177-3AD203B41FA5}">
                      <a16:colId xmlns:a16="http://schemas.microsoft.com/office/drawing/2014/main" val="2851887195"/>
                    </a:ext>
                  </a:extLst>
                </a:gridCol>
                <a:gridCol w="914400">
                  <a:extLst>
                    <a:ext uri="{9D8B030D-6E8A-4147-A177-3AD203B41FA5}">
                      <a16:colId xmlns:a16="http://schemas.microsoft.com/office/drawing/2014/main" val="2212193367"/>
                    </a:ext>
                  </a:extLst>
                </a:gridCol>
                <a:gridCol w="914400">
                  <a:extLst>
                    <a:ext uri="{9D8B030D-6E8A-4147-A177-3AD203B41FA5}">
                      <a16:colId xmlns:a16="http://schemas.microsoft.com/office/drawing/2014/main" val="3366858717"/>
                    </a:ext>
                  </a:extLst>
                </a:gridCol>
                <a:gridCol w="914400">
                  <a:extLst>
                    <a:ext uri="{9D8B030D-6E8A-4147-A177-3AD203B41FA5}">
                      <a16:colId xmlns:a16="http://schemas.microsoft.com/office/drawing/2014/main" val="121321160"/>
                    </a:ext>
                  </a:extLst>
                </a:gridCol>
                <a:gridCol w="914400">
                  <a:extLst>
                    <a:ext uri="{9D8B030D-6E8A-4147-A177-3AD203B41FA5}">
                      <a16:colId xmlns:a16="http://schemas.microsoft.com/office/drawing/2014/main" val="3915172747"/>
                    </a:ext>
                  </a:extLst>
                </a:gridCol>
                <a:gridCol w="914400">
                  <a:extLst>
                    <a:ext uri="{9D8B030D-6E8A-4147-A177-3AD203B41FA5}">
                      <a16:colId xmlns:a16="http://schemas.microsoft.com/office/drawing/2014/main" val="2786919306"/>
                    </a:ext>
                  </a:extLst>
                </a:gridCol>
                <a:gridCol w="914400">
                  <a:extLst>
                    <a:ext uri="{9D8B030D-6E8A-4147-A177-3AD203B41FA5}">
                      <a16:colId xmlns:a16="http://schemas.microsoft.com/office/drawing/2014/main" val="2453446528"/>
                    </a:ext>
                  </a:extLst>
                </a:gridCol>
                <a:gridCol w="914400">
                  <a:extLst>
                    <a:ext uri="{9D8B030D-6E8A-4147-A177-3AD203B41FA5}">
                      <a16:colId xmlns:a16="http://schemas.microsoft.com/office/drawing/2014/main" val="2549157442"/>
                    </a:ext>
                  </a:extLst>
                </a:gridCol>
                <a:gridCol w="914400">
                  <a:extLst>
                    <a:ext uri="{9D8B030D-6E8A-4147-A177-3AD203B41FA5}">
                      <a16:colId xmlns:a16="http://schemas.microsoft.com/office/drawing/2014/main" val="1850505788"/>
                    </a:ext>
                  </a:extLst>
                </a:gridCol>
              </a:tblGrid>
              <a:tr h="370840">
                <a:tc>
                  <a:txBody>
                    <a:bodyPr/>
                    <a:lstStyle/>
                    <a:p>
                      <a:pPr algn="ctr"/>
                      <a:r>
                        <a:rPr lang="en-US" sz="1600" dirty="0"/>
                        <a:t>Jan ’23</a:t>
                      </a:r>
                    </a:p>
                  </a:txBody>
                  <a:tcPr marL="83127" marR="83127">
                    <a:solidFill>
                      <a:schemeClr val="accent1">
                        <a:lumMod val="50000"/>
                      </a:schemeClr>
                    </a:solidFill>
                  </a:tcPr>
                </a:tc>
                <a:tc>
                  <a:txBody>
                    <a:bodyPr/>
                    <a:lstStyle/>
                    <a:p>
                      <a:pPr algn="ctr"/>
                      <a:r>
                        <a:rPr lang="en-US" sz="1600" dirty="0"/>
                        <a:t>Feb ’23</a:t>
                      </a:r>
                    </a:p>
                  </a:txBody>
                  <a:tcPr marL="83127" marR="83127">
                    <a:solidFill>
                      <a:schemeClr val="accent1">
                        <a:lumMod val="50000"/>
                      </a:schemeClr>
                    </a:solidFill>
                  </a:tcPr>
                </a:tc>
                <a:tc>
                  <a:txBody>
                    <a:bodyPr/>
                    <a:lstStyle/>
                    <a:p>
                      <a:pPr algn="ctr"/>
                      <a:r>
                        <a:rPr lang="en-US" sz="1600" dirty="0"/>
                        <a:t>Mar ’23</a:t>
                      </a:r>
                    </a:p>
                  </a:txBody>
                  <a:tcPr marL="83127" marR="83127">
                    <a:solidFill>
                      <a:schemeClr val="accent1">
                        <a:lumMod val="50000"/>
                      </a:schemeClr>
                    </a:solidFill>
                  </a:tcPr>
                </a:tc>
                <a:tc>
                  <a:txBody>
                    <a:bodyPr/>
                    <a:lstStyle/>
                    <a:p>
                      <a:pPr algn="ctr"/>
                      <a:r>
                        <a:rPr lang="en-US" sz="1600" dirty="0"/>
                        <a:t>Apr ’23</a:t>
                      </a:r>
                    </a:p>
                  </a:txBody>
                  <a:tcPr marL="83127" marR="83127">
                    <a:solidFill>
                      <a:schemeClr val="accent1">
                        <a:lumMod val="50000"/>
                      </a:schemeClr>
                    </a:solidFill>
                  </a:tcPr>
                </a:tc>
                <a:tc>
                  <a:txBody>
                    <a:bodyPr/>
                    <a:lstStyle/>
                    <a:p>
                      <a:pPr algn="ctr"/>
                      <a:r>
                        <a:rPr lang="en-US" sz="1600" dirty="0"/>
                        <a:t>May ’23</a:t>
                      </a:r>
                    </a:p>
                  </a:txBody>
                  <a:tcPr marL="83127" marR="83127">
                    <a:solidFill>
                      <a:schemeClr val="accent1">
                        <a:lumMod val="50000"/>
                      </a:schemeClr>
                    </a:solidFill>
                  </a:tcPr>
                </a:tc>
                <a:tc>
                  <a:txBody>
                    <a:bodyPr/>
                    <a:lstStyle/>
                    <a:p>
                      <a:pPr algn="ctr"/>
                      <a:r>
                        <a:rPr lang="en-US" sz="1600" dirty="0">
                          <a:solidFill>
                            <a:schemeClr val="tx1"/>
                          </a:solidFill>
                        </a:rPr>
                        <a:t>Jun ’23</a:t>
                      </a:r>
                    </a:p>
                  </a:txBody>
                  <a:tcPr marL="83127" marR="83127">
                    <a:solidFill>
                      <a:srgbClr val="CBCFE0"/>
                    </a:solidFill>
                  </a:tcPr>
                </a:tc>
                <a:tc>
                  <a:txBody>
                    <a:bodyPr/>
                    <a:lstStyle/>
                    <a:p>
                      <a:pPr algn="ctr"/>
                      <a:r>
                        <a:rPr lang="en-US" sz="1600" dirty="0">
                          <a:solidFill>
                            <a:schemeClr val="tx1"/>
                          </a:solidFill>
                        </a:rPr>
                        <a:t>Jul ’23</a:t>
                      </a:r>
                    </a:p>
                  </a:txBody>
                  <a:tcPr marL="83127" marR="83127">
                    <a:solidFill>
                      <a:srgbClr val="CBCFE0"/>
                    </a:solidFill>
                  </a:tcPr>
                </a:tc>
                <a:tc>
                  <a:txBody>
                    <a:bodyPr/>
                    <a:lstStyle/>
                    <a:p>
                      <a:pPr algn="ctr"/>
                      <a:r>
                        <a:rPr lang="en-US" sz="1600" dirty="0">
                          <a:solidFill>
                            <a:schemeClr val="tx1"/>
                          </a:solidFill>
                        </a:rPr>
                        <a:t>Aug ’23</a:t>
                      </a:r>
                    </a:p>
                  </a:txBody>
                  <a:tcPr marL="83127" marR="83127">
                    <a:solidFill>
                      <a:srgbClr val="CBCFE0"/>
                    </a:solidFill>
                  </a:tcPr>
                </a:tc>
                <a:tc>
                  <a:txBody>
                    <a:bodyPr/>
                    <a:lstStyle/>
                    <a:p>
                      <a:pPr algn="ctr"/>
                      <a:r>
                        <a:rPr lang="en-US" sz="1600" dirty="0">
                          <a:solidFill>
                            <a:schemeClr val="tx1"/>
                          </a:solidFill>
                        </a:rPr>
                        <a:t>…</a:t>
                      </a:r>
                    </a:p>
                  </a:txBody>
                  <a:tcPr marL="83127" marR="83127">
                    <a:solidFill>
                      <a:srgbClr val="CBCFE0"/>
                    </a:solidFill>
                  </a:tcPr>
                </a:tc>
                <a:tc>
                  <a:txBody>
                    <a:bodyPr/>
                    <a:lstStyle/>
                    <a:p>
                      <a:pPr algn="ctr"/>
                      <a:r>
                        <a:rPr lang="en-US" sz="1600" dirty="0">
                          <a:solidFill>
                            <a:schemeClr val="tx1"/>
                          </a:solidFill>
                        </a:rPr>
                        <a:t>May ‘24</a:t>
                      </a:r>
                    </a:p>
                  </a:txBody>
                  <a:tcPr marL="83127" marR="83127">
                    <a:solidFill>
                      <a:srgbClr val="CBCFE0"/>
                    </a:solidFill>
                  </a:tcPr>
                </a:tc>
                <a:tc>
                  <a:txBody>
                    <a:bodyPr/>
                    <a:lstStyle/>
                    <a:p>
                      <a:pPr algn="ctr"/>
                      <a:r>
                        <a:rPr lang="en-US" sz="1600" dirty="0">
                          <a:solidFill>
                            <a:schemeClr val="tx1"/>
                          </a:solidFill>
                        </a:rPr>
                        <a:t>…</a:t>
                      </a:r>
                    </a:p>
                  </a:txBody>
                  <a:tcPr marL="83127" marR="83127">
                    <a:solidFill>
                      <a:srgbClr val="CBCFE0"/>
                    </a:solidFill>
                  </a:tcPr>
                </a:tc>
                <a:tc>
                  <a:txBody>
                    <a:bodyPr/>
                    <a:lstStyle/>
                    <a:p>
                      <a:pPr algn="ctr"/>
                      <a:r>
                        <a:rPr lang="en-US" sz="1600" dirty="0">
                          <a:solidFill>
                            <a:schemeClr val="tx1"/>
                          </a:solidFill>
                        </a:rPr>
                        <a:t>Dec ‘24</a:t>
                      </a:r>
                    </a:p>
                  </a:txBody>
                  <a:tcPr marL="83127" marR="83127">
                    <a:solidFill>
                      <a:srgbClr val="CBCFE0"/>
                    </a:solidFill>
                  </a:tcPr>
                </a:tc>
                <a:extLst>
                  <a:ext uri="{0D108BD9-81ED-4DB2-BD59-A6C34878D82A}">
                    <a16:rowId xmlns:a16="http://schemas.microsoft.com/office/drawing/2014/main" val="1577639905"/>
                  </a:ext>
                </a:extLst>
              </a:tr>
            </a:tbl>
          </a:graphicData>
        </a:graphic>
      </p:graphicFrame>
      <p:sp>
        <p:nvSpPr>
          <p:cNvPr id="9" name="TextBox 8">
            <a:extLst>
              <a:ext uri="{FF2B5EF4-FFF2-40B4-BE49-F238E27FC236}">
                <a16:creationId xmlns:a16="http://schemas.microsoft.com/office/drawing/2014/main" id="{23593190-10FB-3750-7C0C-A4F907C4F1B4}"/>
              </a:ext>
            </a:extLst>
          </p:cNvPr>
          <p:cNvSpPr txBox="1"/>
          <p:nvPr/>
        </p:nvSpPr>
        <p:spPr>
          <a:xfrm>
            <a:off x="537712" y="4795059"/>
            <a:ext cx="3830156" cy="715581"/>
          </a:xfrm>
          <a:prstGeom prst="rect">
            <a:avLst/>
          </a:prstGeom>
          <a:noFill/>
          <a:ln w="19050">
            <a:solidFill>
              <a:srgbClr val="203864"/>
            </a:solidFill>
          </a:ln>
        </p:spPr>
        <p:txBody>
          <a:bodyPr wrap="square" rtlCol="0">
            <a:spAutoFit/>
          </a:bodyPr>
          <a:lstStyle/>
          <a:p>
            <a:r>
              <a:rPr lang="en-US" sz="1350" b="1" dirty="0"/>
              <a:t>Historical Period (</a:t>
            </a:r>
            <a:r>
              <a:rPr lang="en-US" sz="1350" b="1" dirty="0" err="1"/>
              <a:t>Mmm</a:t>
            </a:r>
            <a:r>
              <a:rPr lang="en-US" sz="1350" b="1" dirty="0"/>
              <a:t> ‘YY – </a:t>
            </a:r>
            <a:r>
              <a:rPr lang="en-US" sz="1350" b="1" dirty="0" err="1"/>
              <a:t>Mmm</a:t>
            </a:r>
            <a:r>
              <a:rPr lang="en-US" sz="1350" b="1" dirty="0"/>
              <a:t> ‘YY):</a:t>
            </a:r>
          </a:p>
          <a:p>
            <a:pPr marL="285750" indent="-285750">
              <a:buFont typeface="Arial" panose="020B0604020202020204" pitchFamily="34" charset="0"/>
              <a:buChar char="•"/>
            </a:pPr>
            <a:r>
              <a:rPr lang="en-US" sz="1350" dirty="0"/>
              <a:t>The curly brace indicates a period of time</a:t>
            </a:r>
          </a:p>
          <a:p>
            <a:pPr marL="285750" indent="-285750">
              <a:buFont typeface="Arial" panose="020B0604020202020204" pitchFamily="34" charset="0"/>
              <a:buChar char="•"/>
            </a:pPr>
            <a:r>
              <a:rPr lang="en-US" sz="1350" dirty="0"/>
              <a:t>Again, dark blue indicates events in the past</a:t>
            </a:r>
          </a:p>
        </p:txBody>
      </p:sp>
      <p:sp>
        <p:nvSpPr>
          <p:cNvPr id="10" name="Left Brace 9">
            <a:extLst>
              <a:ext uri="{FF2B5EF4-FFF2-40B4-BE49-F238E27FC236}">
                <a16:creationId xmlns:a16="http://schemas.microsoft.com/office/drawing/2014/main" id="{64F4EB89-AE56-0BBE-4BB8-E9663974DD11}"/>
              </a:ext>
            </a:extLst>
          </p:cNvPr>
          <p:cNvSpPr/>
          <p:nvPr/>
        </p:nvSpPr>
        <p:spPr>
          <a:xfrm rot="16200000">
            <a:off x="2339424" y="2764806"/>
            <a:ext cx="226732" cy="3626233"/>
          </a:xfrm>
          <a:prstGeom prst="leftBrace">
            <a:avLst/>
          </a:prstGeom>
          <a:ln w="19050">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4EA8936F-5F37-7A28-D82E-9AF3F14EEDE9}"/>
              </a:ext>
            </a:extLst>
          </p:cNvPr>
          <p:cNvSpPr txBox="1"/>
          <p:nvPr/>
        </p:nvSpPr>
        <p:spPr>
          <a:xfrm>
            <a:off x="4946077" y="2374164"/>
            <a:ext cx="3165418" cy="1131079"/>
          </a:xfrm>
          <a:prstGeom prst="rect">
            <a:avLst/>
          </a:prstGeom>
          <a:noFill/>
          <a:ln w="19050">
            <a:solidFill>
              <a:srgbClr val="203864"/>
            </a:solidFill>
          </a:ln>
        </p:spPr>
        <p:txBody>
          <a:bodyPr wrap="square" rtlCol="0">
            <a:spAutoFit/>
          </a:bodyPr>
          <a:lstStyle/>
          <a:p>
            <a:r>
              <a:rPr lang="en-US" sz="1350" b="1" dirty="0"/>
              <a:t>Future Period (</a:t>
            </a:r>
            <a:r>
              <a:rPr lang="en-US" sz="1350" b="1" dirty="0" err="1"/>
              <a:t>Mmm</a:t>
            </a:r>
            <a:r>
              <a:rPr lang="en-US" sz="1350" b="1" dirty="0"/>
              <a:t> ’YY – </a:t>
            </a:r>
            <a:r>
              <a:rPr lang="en-US" sz="1350" b="1" dirty="0" err="1"/>
              <a:t>Mmm</a:t>
            </a:r>
            <a:r>
              <a:rPr lang="en-US" sz="1350" b="1" dirty="0"/>
              <a:t> ’YY):</a:t>
            </a:r>
          </a:p>
          <a:p>
            <a:pPr marL="285750" indent="-285750">
              <a:buFont typeface="Arial" panose="020B0604020202020204" pitchFamily="34" charset="0"/>
              <a:buChar char="•"/>
            </a:pPr>
            <a:r>
              <a:rPr lang="en-US" sz="1350" dirty="0"/>
              <a:t>The light blue dates indicate future periods</a:t>
            </a:r>
          </a:p>
          <a:p>
            <a:pPr marL="285750" indent="-285750">
              <a:buFont typeface="Arial" panose="020B0604020202020204" pitchFamily="34" charset="0"/>
              <a:buChar char="•"/>
            </a:pPr>
            <a:r>
              <a:rPr lang="en-US" sz="1350" dirty="0"/>
              <a:t>Great for calling out time periods such as construction, lease-up, etc.</a:t>
            </a:r>
          </a:p>
        </p:txBody>
      </p:sp>
      <p:sp>
        <p:nvSpPr>
          <p:cNvPr id="12" name="Left Brace 11">
            <a:extLst>
              <a:ext uri="{FF2B5EF4-FFF2-40B4-BE49-F238E27FC236}">
                <a16:creationId xmlns:a16="http://schemas.microsoft.com/office/drawing/2014/main" id="{2BC5721B-F004-6FCA-5D8A-CB9D9A71F792}"/>
              </a:ext>
            </a:extLst>
          </p:cNvPr>
          <p:cNvSpPr/>
          <p:nvPr/>
        </p:nvSpPr>
        <p:spPr>
          <a:xfrm rot="5400000">
            <a:off x="6415420" y="2371123"/>
            <a:ext cx="226732" cy="2752943"/>
          </a:xfrm>
          <a:prstGeom prst="leftBrace">
            <a:avLst/>
          </a:prstGeom>
          <a:ln w="19050">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6D272917-1F25-5A94-F8C9-94DD203A3409}"/>
              </a:ext>
            </a:extLst>
          </p:cNvPr>
          <p:cNvSpPr txBox="1"/>
          <p:nvPr/>
        </p:nvSpPr>
        <p:spPr>
          <a:xfrm>
            <a:off x="6792303" y="4795059"/>
            <a:ext cx="3165418" cy="1338828"/>
          </a:xfrm>
          <a:prstGeom prst="rect">
            <a:avLst/>
          </a:prstGeom>
          <a:noFill/>
          <a:ln w="19050">
            <a:solidFill>
              <a:srgbClr val="203864"/>
            </a:solidFill>
          </a:ln>
        </p:spPr>
        <p:txBody>
          <a:bodyPr wrap="square" rtlCol="0">
            <a:spAutoFit/>
          </a:bodyPr>
          <a:lstStyle/>
          <a:p>
            <a:r>
              <a:rPr lang="en-US" sz="1350" b="1" dirty="0"/>
              <a:t>Future Period (</a:t>
            </a:r>
            <a:r>
              <a:rPr lang="en-US" sz="1350" b="1" dirty="0" err="1"/>
              <a:t>Mmm</a:t>
            </a:r>
            <a:r>
              <a:rPr lang="en-US" sz="1350" b="1" dirty="0"/>
              <a:t> ’YY – </a:t>
            </a:r>
            <a:r>
              <a:rPr lang="en-US" sz="1350" b="1" dirty="0" err="1"/>
              <a:t>Mmm</a:t>
            </a:r>
            <a:r>
              <a:rPr lang="en-US" sz="1350" b="1" dirty="0"/>
              <a:t> ’YY):</a:t>
            </a:r>
          </a:p>
          <a:p>
            <a:pPr marL="285750" indent="-285750">
              <a:buFont typeface="Arial" panose="020B0604020202020204" pitchFamily="34" charset="0"/>
              <a:buChar char="•"/>
            </a:pPr>
            <a:r>
              <a:rPr lang="en-US" sz="1350" dirty="0"/>
              <a:t>Feel free to have periods overlap</a:t>
            </a:r>
          </a:p>
          <a:p>
            <a:pPr marL="285750" indent="-285750">
              <a:buFont typeface="Arial" panose="020B0604020202020204" pitchFamily="34" charset="0"/>
              <a:buChar char="•"/>
            </a:pPr>
            <a:r>
              <a:rPr lang="en-US" sz="1350" dirty="0"/>
              <a:t>Hopefully you can fit everything in by using the top and bottom boxes</a:t>
            </a:r>
          </a:p>
          <a:p>
            <a:pPr marL="285750" indent="-285750">
              <a:buFont typeface="Arial" panose="020B0604020202020204" pitchFamily="34" charset="0"/>
              <a:buChar char="•"/>
            </a:pPr>
            <a:r>
              <a:rPr lang="en-US" sz="1350" dirty="0"/>
              <a:t>If not, feel free to extend the timeline to another page</a:t>
            </a:r>
          </a:p>
        </p:txBody>
      </p:sp>
      <p:sp>
        <p:nvSpPr>
          <p:cNvPr id="14" name="Left Brace 13">
            <a:extLst>
              <a:ext uri="{FF2B5EF4-FFF2-40B4-BE49-F238E27FC236}">
                <a16:creationId xmlns:a16="http://schemas.microsoft.com/office/drawing/2014/main" id="{E17780EF-B1C1-CF07-7C48-F5851FCCC5A8}"/>
              </a:ext>
            </a:extLst>
          </p:cNvPr>
          <p:cNvSpPr/>
          <p:nvPr/>
        </p:nvSpPr>
        <p:spPr>
          <a:xfrm rot="16200000">
            <a:off x="8261646" y="3221452"/>
            <a:ext cx="226732" cy="2712942"/>
          </a:xfrm>
          <a:prstGeom prst="leftBrace">
            <a:avLst/>
          </a:prstGeom>
          <a:ln w="19050">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D143FFB1-5A17-A956-6276-6C97E14AA09F}"/>
              </a:ext>
            </a:extLst>
          </p:cNvPr>
          <p:cNvSpPr txBox="1"/>
          <p:nvPr/>
        </p:nvSpPr>
        <p:spPr>
          <a:xfrm>
            <a:off x="8463013" y="2789662"/>
            <a:ext cx="2616048" cy="715581"/>
          </a:xfrm>
          <a:prstGeom prst="rect">
            <a:avLst/>
          </a:prstGeom>
          <a:noFill/>
          <a:ln w="19050">
            <a:solidFill>
              <a:srgbClr val="203864"/>
            </a:solidFill>
          </a:ln>
        </p:spPr>
        <p:txBody>
          <a:bodyPr wrap="square" rtlCol="0">
            <a:spAutoFit/>
          </a:bodyPr>
          <a:lstStyle/>
          <a:p>
            <a:r>
              <a:rPr lang="en-US" sz="1350" b="1" dirty="0"/>
              <a:t>Specific Future Date (</a:t>
            </a:r>
            <a:r>
              <a:rPr lang="en-US" sz="1350" b="1" dirty="0" err="1"/>
              <a:t>Mmm</a:t>
            </a:r>
            <a:r>
              <a:rPr lang="en-US" sz="1350" b="1" dirty="0"/>
              <a:t> ’YY):</a:t>
            </a:r>
          </a:p>
          <a:p>
            <a:pPr marL="285750" indent="-285750">
              <a:buFont typeface="Arial" panose="020B0604020202020204" pitchFamily="34" charset="0"/>
              <a:buChar char="•"/>
            </a:pPr>
            <a:r>
              <a:rPr lang="en-US" sz="1350" dirty="0"/>
              <a:t>The line under this box indicates a specific date</a:t>
            </a:r>
          </a:p>
        </p:txBody>
      </p:sp>
      <p:cxnSp>
        <p:nvCxnSpPr>
          <p:cNvPr id="16" name="Straight Connector 15">
            <a:extLst>
              <a:ext uri="{FF2B5EF4-FFF2-40B4-BE49-F238E27FC236}">
                <a16:creationId xmlns:a16="http://schemas.microsoft.com/office/drawing/2014/main" id="{A3940EF6-E177-B1B9-122C-47F07DE76C87}"/>
              </a:ext>
            </a:extLst>
          </p:cNvPr>
          <p:cNvCxnSpPr>
            <a:cxnSpLocks/>
          </p:cNvCxnSpPr>
          <p:nvPr/>
        </p:nvCxnSpPr>
        <p:spPr>
          <a:xfrm flipH="1">
            <a:off x="9763232" y="3505243"/>
            <a:ext cx="7805" cy="484704"/>
          </a:xfrm>
          <a:prstGeom prst="line">
            <a:avLst/>
          </a:prstGeom>
          <a:ln w="19050">
            <a:solidFill>
              <a:srgbClr val="203864"/>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4552B30-18AD-F3EC-4B7F-E2D45A6B3908}"/>
              </a:ext>
            </a:extLst>
          </p:cNvPr>
          <p:cNvSpPr txBox="1"/>
          <p:nvPr/>
        </p:nvSpPr>
        <p:spPr>
          <a:xfrm>
            <a:off x="10992364" y="4795059"/>
            <a:ext cx="1109459" cy="507831"/>
          </a:xfrm>
          <a:prstGeom prst="rect">
            <a:avLst/>
          </a:prstGeom>
          <a:noFill/>
          <a:ln w="19050">
            <a:solidFill>
              <a:srgbClr val="203864"/>
            </a:solidFill>
          </a:ln>
        </p:spPr>
        <p:txBody>
          <a:bodyPr wrap="square" rtlCol="0">
            <a:spAutoFit/>
          </a:bodyPr>
          <a:lstStyle/>
          <a:p>
            <a:pPr algn="ctr"/>
            <a:r>
              <a:rPr lang="en-US" sz="1350" b="1" dirty="0"/>
              <a:t>Callout (</a:t>
            </a:r>
            <a:r>
              <a:rPr lang="en-US" sz="1350" b="1" dirty="0" err="1"/>
              <a:t>Mmm</a:t>
            </a:r>
            <a:r>
              <a:rPr lang="en-US" sz="1350" b="1" dirty="0"/>
              <a:t> ’YY)</a:t>
            </a:r>
            <a:endParaRPr lang="en-US" sz="1350" dirty="0"/>
          </a:p>
        </p:txBody>
      </p:sp>
      <p:cxnSp>
        <p:nvCxnSpPr>
          <p:cNvPr id="18" name="Straight Connector 17">
            <a:extLst>
              <a:ext uri="{FF2B5EF4-FFF2-40B4-BE49-F238E27FC236}">
                <a16:creationId xmlns:a16="http://schemas.microsoft.com/office/drawing/2014/main" id="{E13EED8E-355A-8115-033A-2311ADC92E9A}"/>
              </a:ext>
            </a:extLst>
          </p:cNvPr>
          <p:cNvCxnSpPr>
            <a:cxnSpLocks/>
          </p:cNvCxnSpPr>
          <p:nvPr/>
        </p:nvCxnSpPr>
        <p:spPr>
          <a:xfrm flipH="1">
            <a:off x="11554264" y="4303918"/>
            <a:ext cx="7805" cy="484704"/>
          </a:xfrm>
          <a:prstGeom prst="line">
            <a:avLst/>
          </a:prstGeom>
          <a:ln w="19050">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08EE3F2-5CF1-BADD-5256-0DB798785000}"/>
              </a:ext>
            </a:extLst>
          </p:cNvPr>
          <p:cNvCxnSpPr>
            <a:cxnSpLocks/>
          </p:cNvCxnSpPr>
          <p:nvPr/>
        </p:nvCxnSpPr>
        <p:spPr>
          <a:xfrm flipH="1">
            <a:off x="4262344" y="3505243"/>
            <a:ext cx="7805" cy="484704"/>
          </a:xfrm>
          <a:prstGeom prst="line">
            <a:avLst/>
          </a:prstGeom>
          <a:ln w="19050">
            <a:solidFill>
              <a:srgbClr val="203864"/>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7A101E00-02AA-8090-A2B9-4D05AB068B8F}"/>
              </a:ext>
            </a:extLst>
          </p:cNvPr>
          <p:cNvSpPr>
            <a:spLocks noGrp="1"/>
          </p:cNvSpPr>
          <p:nvPr>
            <p:ph type="body" sz="quarter" idx="12"/>
          </p:nvPr>
        </p:nvSpPr>
        <p:spPr>
          <a:xfrm>
            <a:off x="178711" y="735976"/>
            <a:ext cx="11832336" cy="544671"/>
          </a:xfrm>
        </p:spPr>
        <p:txBody>
          <a:bodyPr>
            <a:noAutofit/>
          </a:bodyPr>
          <a:lstStyle/>
          <a:p>
            <a:pPr marL="0" indent="0">
              <a:buNone/>
            </a:pPr>
            <a:r>
              <a:rPr lang="en-US" sz="1600" b="1" i="1" dirty="0">
                <a:solidFill>
                  <a:schemeClr val="accent1">
                    <a:lumMod val="75000"/>
                  </a:schemeClr>
                </a:solidFill>
              </a:rPr>
              <a:t>FEEL FREE TO INCLUDE A CALL-OUT BOX HERE OR YOU CAN JUST DELETE IT. IT ISN’T ALWAYS NECESSARY UNLESS THERE’S SOMETHING SPECIFIC ABOUT THIS TIMELINE YOU’D LIKE TO FLAG TO YOUR AUDIENCE</a:t>
            </a:r>
          </a:p>
        </p:txBody>
      </p:sp>
    </p:spTree>
    <p:extLst>
      <p:ext uri="{BB962C8B-B14F-4D97-AF65-F5344CB8AC3E}">
        <p14:creationId xmlns:p14="http://schemas.microsoft.com/office/powerpoint/2010/main" val="3605824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85D9-793F-F13A-1977-34F36057185B}"/>
              </a:ext>
            </a:extLst>
          </p:cNvPr>
          <p:cNvSpPr>
            <a:spLocks noGrp="1"/>
          </p:cNvSpPr>
          <p:nvPr>
            <p:ph type="title"/>
          </p:nvPr>
        </p:nvSpPr>
        <p:spPr>
          <a:xfrm>
            <a:off x="178712" y="198347"/>
            <a:ext cx="9747458" cy="422753"/>
          </a:xfrm>
        </p:spPr>
        <p:txBody>
          <a:bodyPr/>
          <a:lstStyle/>
          <a:p>
            <a:r>
              <a:rPr lang="en-US" dirty="0"/>
              <a:t>Risks and Mitigants</a:t>
            </a:r>
          </a:p>
        </p:txBody>
      </p:sp>
      <p:sp>
        <p:nvSpPr>
          <p:cNvPr id="4" name="Text Placeholder 3">
            <a:extLst>
              <a:ext uri="{FF2B5EF4-FFF2-40B4-BE49-F238E27FC236}">
                <a16:creationId xmlns:a16="http://schemas.microsoft.com/office/drawing/2014/main" id="{390667E3-9121-94E5-429B-999964E369AD}"/>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BFE72816-0ED0-FE61-F248-0E82BC11579E}"/>
              </a:ext>
            </a:extLst>
          </p:cNvPr>
          <p:cNvSpPr>
            <a:spLocks noGrp="1"/>
          </p:cNvSpPr>
          <p:nvPr>
            <p:ph type="sldNum" sz="quarter" idx="4"/>
          </p:nvPr>
        </p:nvSpPr>
        <p:spPr/>
        <p:txBody>
          <a:bodyPr/>
          <a:lstStyle/>
          <a:p>
            <a:fld id="{E61CD752-E292-423E-BE47-88B7C6ECAE15}" type="slidenum">
              <a:rPr lang="en-US" smtClean="0"/>
              <a:t>8</a:t>
            </a:fld>
            <a:endParaRPr lang="en-US" dirty="0"/>
          </a:p>
        </p:txBody>
      </p:sp>
      <p:graphicFrame>
        <p:nvGraphicFramePr>
          <p:cNvPr id="6" name="Table 6">
            <a:extLst>
              <a:ext uri="{FF2B5EF4-FFF2-40B4-BE49-F238E27FC236}">
                <a16:creationId xmlns:a16="http://schemas.microsoft.com/office/drawing/2014/main" id="{A3DC98AB-40BC-14F6-8606-E81B22F62C6C}"/>
              </a:ext>
            </a:extLst>
          </p:cNvPr>
          <p:cNvGraphicFramePr>
            <a:graphicFrameLocks noGrp="1"/>
          </p:cNvGraphicFramePr>
          <p:nvPr>
            <p:extLst>
              <p:ext uri="{D42A27DB-BD31-4B8C-83A1-F6EECF244321}">
                <p14:modId xmlns:p14="http://schemas.microsoft.com/office/powerpoint/2010/main" val="3155625353"/>
              </p:ext>
            </p:extLst>
          </p:nvPr>
        </p:nvGraphicFramePr>
        <p:xfrm>
          <a:off x="178712" y="810487"/>
          <a:ext cx="11795760" cy="5237026"/>
        </p:xfrm>
        <a:graphic>
          <a:graphicData uri="http://schemas.openxmlformats.org/drawingml/2006/table">
            <a:tbl>
              <a:tblPr firstRow="1" bandRow="1">
                <a:tableStyleId>{5C22544A-7EE6-4342-B048-85BDC9FD1C3A}</a:tableStyleId>
              </a:tblPr>
              <a:tblGrid>
                <a:gridCol w="2697480">
                  <a:extLst>
                    <a:ext uri="{9D8B030D-6E8A-4147-A177-3AD203B41FA5}">
                      <a16:colId xmlns:a16="http://schemas.microsoft.com/office/drawing/2014/main" val="2537589464"/>
                    </a:ext>
                  </a:extLst>
                </a:gridCol>
                <a:gridCol w="9098280">
                  <a:extLst>
                    <a:ext uri="{9D8B030D-6E8A-4147-A177-3AD203B41FA5}">
                      <a16:colId xmlns:a16="http://schemas.microsoft.com/office/drawing/2014/main" val="1549741246"/>
                    </a:ext>
                  </a:extLst>
                </a:gridCol>
              </a:tblGrid>
              <a:tr h="402802">
                <a:tc>
                  <a:txBody>
                    <a:bodyPr/>
                    <a:lstStyle/>
                    <a:p>
                      <a:r>
                        <a:rPr lang="en-US" sz="2000" dirty="0"/>
                        <a:t>Risk</a:t>
                      </a:r>
                    </a:p>
                  </a:txBody>
                  <a:tcPr marL="133877" marR="133877" marT="89095" marB="89095">
                    <a:solidFill>
                      <a:srgbClr val="203864"/>
                    </a:solidFill>
                  </a:tcPr>
                </a:tc>
                <a:tc>
                  <a:txBody>
                    <a:bodyPr/>
                    <a:lstStyle/>
                    <a:p>
                      <a:r>
                        <a:rPr lang="en-US" sz="2000" dirty="0"/>
                        <a:t>Mitigant</a:t>
                      </a:r>
                    </a:p>
                  </a:txBody>
                  <a:tcPr marL="133877" marR="133877" marT="89095" marB="89095">
                    <a:solidFill>
                      <a:srgbClr val="203864"/>
                    </a:solidFill>
                  </a:tcPr>
                </a:tc>
                <a:extLst>
                  <a:ext uri="{0D108BD9-81ED-4DB2-BD59-A6C34878D82A}">
                    <a16:rowId xmlns:a16="http://schemas.microsoft.com/office/drawing/2014/main" val="1580982118"/>
                  </a:ext>
                </a:extLst>
              </a:tr>
              <a:tr h="720547">
                <a:tc>
                  <a:txBody>
                    <a:bodyPr/>
                    <a:lstStyle/>
                    <a:p>
                      <a:r>
                        <a:rPr lang="en-US" sz="1500" b="1" dirty="0"/>
                        <a:t>Risk 1</a:t>
                      </a:r>
                    </a:p>
                  </a:txBody>
                  <a:tcPr marL="133877" marR="133877" marT="89095" marB="89095"/>
                </a:tc>
                <a:tc>
                  <a:txBody>
                    <a:bodyPr/>
                    <a:lstStyle/>
                    <a:p>
                      <a:r>
                        <a:rPr lang="en-US" sz="1500" dirty="0"/>
                        <a:t>The Risk &amp; Mitigants section of a real estate investor memo is crucial because it helps potential investors understand the potential challenges or uncertainties associated with the investment, and how the investment team plans to address or mitigate those risks.</a:t>
                      </a:r>
                    </a:p>
                  </a:txBody>
                  <a:tcPr marL="133877" marR="133877" marT="89095" marB="89095"/>
                </a:tc>
                <a:extLst>
                  <a:ext uri="{0D108BD9-81ED-4DB2-BD59-A6C34878D82A}">
                    <a16:rowId xmlns:a16="http://schemas.microsoft.com/office/drawing/2014/main" val="907607874"/>
                  </a:ext>
                </a:extLst>
              </a:tr>
              <a:tr h="911194">
                <a:tc>
                  <a:txBody>
                    <a:bodyPr/>
                    <a:lstStyle/>
                    <a:p>
                      <a:r>
                        <a:rPr lang="en-US" sz="1500" b="1" dirty="0"/>
                        <a:t>Risk 2</a:t>
                      </a:r>
                    </a:p>
                  </a:txBody>
                  <a:tcPr marL="133877" marR="133877" marT="89095" marB="89095"/>
                </a:tc>
                <a:tc>
                  <a:txBody>
                    <a:bodyPr/>
                    <a:lstStyle/>
                    <a:p>
                      <a:r>
                        <a:rPr lang="en-US" sz="1500" dirty="0"/>
                        <a:t>Some of the risks in a real estate investment can include market risks (such as changes in the economy or real estate market conditions), specific project risks (like construction delays or cost overruns), regulatory risks (including changes in zoning or environmental regulations), and financial risks (such as changes in interest rates or difficulties securing financing).</a:t>
                      </a:r>
                    </a:p>
                  </a:txBody>
                  <a:tcPr marL="133877" marR="133877" marT="89095" marB="89095"/>
                </a:tc>
                <a:extLst>
                  <a:ext uri="{0D108BD9-81ED-4DB2-BD59-A6C34878D82A}">
                    <a16:rowId xmlns:a16="http://schemas.microsoft.com/office/drawing/2014/main" val="4145941329"/>
                  </a:ext>
                </a:extLst>
              </a:tr>
              <a:tr h="720547">
                <a:tc>
                  <a:txBody>
                    <a:bodyPr/>
                    <a:lstStyle/>
                    <a:p>
                      <a:r>
                        <a:rPr lang="en-US" sz="1500" b="1" dirty="0"/>
                        <a:t>Risk 3</a:t>
                      </a:r>
                    </a:p>
                  </a:txBody>
                  <a:tcPr marL="133877" marR="133877" marT="89095" marB="89095"/>
                </a:tc>
                <a:tc>
                  <a:txBody>
                    <a:bodyPr/>
                    <a:lstStyle/>
                    <a:p>
                      <a:r>
                        <a:rPr lang="en-US" sz="1500" dirty="0"/>
                        <a:t>By explicitly outlining these risks and their mitigation strategies, the team demonstrates a thoughtful and realistic understanding of the project. This not only provides transparency to investors, but also fosters trust and confidence in the team's ability to navigate potential hurdles and deliver on the investment's objectives.</a:t>
                      </a:r>
                    </a:p>
                  </a:txBody>
                  <a:tcPr marL="133877" marR="133877" marT="89095" marB="89095"/>
                </a:tc>
                <a:extLst>
                  <a:ext uri="{0D108BD9-81ED-4DB2-BD59-A6C34878D82A}">
                    <a16:rowId xmlns:a16="http://schemas.microsoft.com/office/drawing/2014/main" val="2403243787"/>
                  </a:ext>
                </a:extLst>
              </a:tr>
              <a:tr h="720547">
                <a:tc>
                  <a:txBody>
                    <a:bodyPr/>
                    <a:lstStyle/>
                    <a:p>
                      <a:r>
                        <a:rPr lang="en-US" sz="1500" b="1" dirty="0"/>
                        <a:t>Risk 4</a:t>
                      </a:r>
                    </a:p>
                  </a:txBody>
                  <a:tcPr marL="133877" marR="133877" marT="89095" marB="89095"/>
                </a:tc>
                <a:tc>
                  <a:txBody>
                    <a:bodyPr/>
                    <a:lstStyle/>
                    <a:p>
                      <a:r>
                        <a:rPr lang="en-US" sz="1500" dirty="0"/>
                        <a:t>Further, discussing mitigants signals to the investor that the team is proactive, not just reactive, about potential risks. These could include things like securing insurance, performing thorough due diligence, using experienced contractors, or having contingency funds in place.</a:t>
                      </a:r>
                    </a:p>
                  </a:txBody>
                  <a:tcPr marL="133877" marR="133877" marT="89095" marB="89095"/>
                </a:tc>
                <a:extLst>
                  <a:ext uri="{0D108BD9-81ED-4DB2-BD59-A6C34878D82A}">
                    <a16:rowId xmlns:a16="http://schemas.microsoft.com/office/drawing/2014/main" val="2082381257"/>
                  </a:ext>
                </a:extLst>
              </a:tr>
              <a:tr h="434086">
                <a:tc>
                  <a:txBody>
                    <a:bodyPr/>
                    <a:lstStyle/>
                    <a:p>
                      <a:r>
                        <a:rPr lang="en-US" sz="1500" b="1" dirty="0"/>
                        <a:t>…</a:t>
                      </a:r>
                    </a:p>
                  </a:txBody>
                  <a:tcPr marL="133877" marR="133877" marT="89095" marB="89095"/>
                </a:tc>
                <a:tc>
                  <a:txBody>
                    <a:bodyPr/>
                    <a:lstStyle/>
                    <a:p>
                      <a:r>
                        <a:rPr lang="en-US" sz="1500" dirty="0"/>
                        <a:t>…</a:t>
                      </a:r>
                    </a:p>
                  </a:txBody>
                  <a:tcPr marL="133877" marR="133877" marT="89095" marB="89095"/>
                </a:tc>
                <a:extLst>
                  <a:ext uri="{0D108BD9-81ED-4DB2-BD59-A6C34878D82A}">
                    <a16:rowId xmlns:a16="http://schemas.microsoft.com/office/drawing/2014/main" val="4068518469"/>
                  </a:ext>
                </a:extLst>
              </a:tr>
              <a:tr h="529900">
                <a:tc>
                  <a:txBody>
                    <a:bodyPr/>
                    <a:lstStyle/>
                    <a:p>
                      <a:r>
                        <a:rPr lang="en-US" sz="1500" b="1" dirty="0"/>
                        <a:t>Risk n</a:t>
                      </a:r>
                    </a:p>
                  </a:txBody>
                  <a:tcPr marL="133877" marR="133877" marT="89095" marB="890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Overall, this section is a vital part of the decision-making process for investors, as it helps them assess the risk-reward balance of the investment and make an informed decision.</a:t>
                      </a:r>
                    </a:p>
                  </a:txBody>
                  <a:tcPr marL="133877" marR="133877" marT="89095" marB="89095"/>
                </a:tc>
                <a:extLst>
                  <a:ext uri="{0D108BD9-81ED-4DB2-BD59-A6C34878D82A}">
                    <a16:rowId xmlns:a16="http://schemas.microsoft.com/office/drawing/2014/main" val="166979592"/>
                  </a:ext>
                </a:extLst>
              </a:tr>
            </a:tbl>
          </a:graphicData>
        </a:graphic>
      </p:graphicFrame>
    </p:spTree>
    <p:extLst>
      <p:ext uri="{BB962C8B-B14F-4D97-AF65-F5344CB8AC3E}">
        <p14:creationId xmlns:p14="http://schemas.microsoft.com/office/powerpoint/2010/main" val="321136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E1CD-02C2-077B-BC3C-A55C9E45DFA2}"/>
              </a:ext>
            </a:extLst>
          </p:cNvPr>
          <p:cNvSpPr>
            <a:spLocks noGrp="1"/>
          </p:cNvSpPr>
          <p:nvPr>
            <p:ph type="title"/>
          </p:nvPr>
        </p:nvSpPr>
        <p:spPr/>
        <p:txBody>
          <a:bodyPr/>
          <a:lstStyle/>
          <a:p>
            <a:r>
              <a:rPr lang="en-US" dirty="0"/>
              <a:t>Investor Partnership Summary</a:t>
            </a:r>
          </a:p>
        </p:txBody>
      </p:sp>
      <p:sp>
        <p:nvSpPr>
          <p:cNvPr id="3" name="Text Placeholder 2">
            <a:extLst>
              <a:ext uri="{FF2B5EF4-FFF2-40B4-BE49-F238E27FC236}">
                <a16:creationId xmlns:a16="http://schemas.microsoft.com/office/drawing/2014/main" id="{7AEF28EB-C8E4-B290-398D-B7F6FD80DC7D}"/>
              </a:ext>
            </a:extLst>
          </p:cNvPr>
          <p:cNvSpPr>
            <a:spLocks noGrp="1"/>
          </p:cNvSpPr>
          <p:nvPr>
            <p:ph type="body" sz="quarter" idx="12"/>
          </p:nvPr>
        </p:nvSpPr>
        <p:spPr/>
        <p:txBody>
          <a:bodyPr/>
          <a:lstStyle/>
          <a:p>
            <a:r>
              <a:rPr lang="en-US" dirty="0"/>
              <a:t>The contents of this slide are entirely dependent on the investment fund generating this memo</a:t>
            </a:r>
          </a:p>
          <a:p>
            <a:r>
              <a:rPr lang="en-US" dirty="0"/>
              <a:t>The slide might include the total equity anticipated, timing of capital calls, the closing date, the legal structure of the units the investors should receive, and relevant footnotes on those subjects</a:t>
            </a:r>
          </a:p>
          <a:p>
            <a:r>
              <a:rPr lang="en-US" dirty="0"/>
              <a:t>This page should also clearly outline any fees associated with the investment, so your audience knows how the LPs will pay their GPs</a:t>
            </a:r>
          </a:p>
          <a:p>
            <a:r>
              <a:rPr lang="en-US" dirty="0"/>
              <a:t>If you are employing a waterfall, you should also include the relevant </a:t>
            </a:r>
            <a:r>
              <a:rPr lang="en-US" dirty="0" err="1"/>
              <a:t>pref</a:t>
            </a:r>
            <a:r>
              <a:rPr lang="en-US" dirty="0"/>
              <a:t> return and subsequent hurdles and splits</a:t>
            </a:r>
          </a:p>
          <a:p>
            <a:r>
              <a:rPr lang="en-US" dirty="0"/>
              <a:t>Your investors should clearly understand how they’re paying you and it is helpful to include exemplary return scenarios for their benefit to understand the differential between the gross and the net given various outcomes</a:t>
            </a:r>
          </a:p>
          <a:p>
            <a:r>
              <a:rPr lang="en-US" dirty="0"/>
              <a:t>Your memo should also make your investors aware when they should expect any money back – for instance, a development may take longer to return funds than a stabilized cash yield asset</a:t>
            </a:r>
          </a:p>
        </p:txBody>
      </p:sp>
      <p:sp>
        <p:nvSpPr>
          <p:cNvPr id="4" name="Text Placeholder 3">
            <a:extLst>
              <a:ext uri="{FF2B5EF4-FFF2-40B4-BE49-F238E27FC236}">
                <a16:creationId xmlns:a16="http://schemas.microsoft.com/office/drawing/2014/main" id="{7E5FE4F5-382D-14A9-D8F5-5A4B121822B8}"/>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5A99796D-BFC7-6FDB-1D6C-7379FE17F587}"/>
              </a:ext>
            </a:extLst>
          </p:cNvPr>
          <p:cNvSpPr>
            <a:spLocks noGrp="1"/>
          </p:cNvSpPr>
          <p:nvPr>
            <p:ph type="sldNum" sz="quarter" idx="4"/>
          </p:nvPr>
        </p:nvSpPr>
        <p:spPr/>
        <p:txBody>
          <a:bodyPr/>
          <a:lstStyle/>
          <a:p>
            <a:fld id="{E61CD752-E292-423E-BE47-88B7C6ECAE15}" type="slidenum">
              <a:rPr lang="en-US" smtClean="0"/>
              <a:t>9</a:t>
            </a:fld>
            <a:endParaRPr lang="en-US" dirty="0"/>
          </a:p>
        </p:txBody>
      </p:sp>
    </p:spTree>
    <p:extLst>
      <p:ext uri="{BB962C8B-B14F-4D97-AF65-F5344CB8AC3E}">
        <p14:creationId xmlns:p14="http://schemas.microsoft.com/office/powerpoint/2010/main" val="13643941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1192</TotalTime>
  <Words>2785</Words>
  <Application>Microsoft Office PowerPoint</Application>
  <PresentationFormat>Widescreen</PresentationFormat>
  <Paragraphs>244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PlusJakartaSans</vt:lpstr>
      <vt:lpstr>Custom Design</vt:lpstr>
      <vt:lpstr>PowerPoint Presentation</vt:lpstr>
      <vt:lpstr>Executive Summary</vt:lpstr>
      <vt:lpstr>Area Map with Competitive Overview</vt:lpstr>
      <vt:lpstr>Property Highlights</vt:lpstr>
      <vt:lpstr>Transaction Summary</vt:lpstr>
      <vt:lpstr>Operational Assumptions</vt:lpstr>
      <vt:lpstr>Historical and Pro Forma Deal Timeline</vt:lpstr>
      <vt:lpstr>Risks and Mitigants</vt:lpstr>
      <vt:lpstr>Investor Partnership Summary</vt:lpstr>
      <vt:lpstr>Sponsor Overview</vt:lpstr>
      <vt:lpstr>Deal Team</vt:lpstr>
      <vt:lpstr>Post-Investment Expectations</vt:lpstr>
      <vt:lpstr>Appendix</vt:lpstr>
      <vt:lpstr>Annual Cash Flows</vt:lpstr>
      <vt:lpstr>Leasing Comparables</vt:lpstr>
      <vt:lpstr>Sales Comparables</vt:lpstr>
      <vt:lpstr>Additional Appendix Content Suggestions</vt:lpstr>
      <vt:lpstr>Site Photos (Place Additional Site Photos Behind this Slide)</vt:lpstr>
      <vt:lpstr>Photo 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Sapp</dc:creator>
  <cp:lastModifiedBy>Edward Sapp</cp:lastModifiedBy>
  <cp:revision>1</cp:revision>
  <dcterms:created xsi:type="dcterms:W3CDTF">2023-05-30T21:21:41Z</dcterms:created>
  <dcterms:modified xsi:type="dcterms:W3CDTF">2023-05-31T17:15:52Z</dcterms:modified>
</cp:coreProperties>
</file>